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13" r:id="rId4"/>
    <p:sldMasterId id="2147484205" r:id="rId5"/>
    <p:sldMasterId id="2147484285" r:id="rId6"/>
    <p:sldMasterId id="2147484241" r:id="rId7"/>
    <p:sldMasterId id="2147484089" r:id="rId8"/>
    <p:sldMasterId id="2147484230" r:id="rId9"/>
    <p:sldMasterId id="2147484131" r:id="rId10"/>
    <p:sldMasterId id="2147484200" r:id="rId11"/>
  </p:sldMasterIdLst>
  <p:notesMasterIdLst>
    <p:notesMasterId r:id="rId32"/>
  </p:notesMasterIdLst>
  <p:handoutMasterIdLst>
    <p:handoutMasterId r:id="rId33"/>
  </p:handoutMasterIdLst>
  <p:sldIdLst>
    <p:sldId id="13559" r:id="rId12"/>
    <p:sldId id="2147375026" r:id="rId13"/>
    <p:sldId id="2147375027" r:id="rId14"/>
    <p:sldId id="2147375021" r:id="rId15"/>
    <p:sldId id="2147375001" r:id="rId16"/>
    <p:sldId id="2147375022" r:id="rId17"/>
    <p:sldId id="2147375023" r:id="rId18"/>
    <p:sldId id="2147375024" r:id="rId19"/>
    <p:sldId id="2147375025" r:id="rId20"/>
    <p:sldId id="2147375028" r:id="rId21"/>
    <p:sldId id="2147375045" r:id="rId22"/>
    <p:sldId id="2147375046" r:id="rId23"/>
    <p:sldId id="2147375047" r:id="rId24"/>
    <p:sldId id="2147375048" r:id="rId25"/>
    <p:sldId id="2147375049" r:id="rId26"/>
    <p:sldId id="2147375050" r:id="rId27"/>
    <p:sldId id="2147375051" r:id="rId28"/>
    <p:sldId id="2147375053" r:id="rId29"/>
    <p:sldId id="2147375052" r:id="rId30"/>
    <p:sldId id="2147375029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32" userDrawn="1">
          <p15:clr>
            <a:srgbClr val="A4A3A4"/>
          </p15:clr>
        </p15:guide>
        <p15:guide id="3" orient="horz" pos="1476" userDrawn="1">
          <p15:clr>
            <a:srgbClr val="A4A3A4"/>
          </p15:clr>
        </p15:guide>
        <p15:guide id="4" orient="horz" pos="2196" userDrawn="1">
          <p15:clr>
            <a:srgbClr val="A4A3A4"/>
          </p15:clr>
        </p15:guide>
        <p15:guide id="5" pos="1680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15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O'Donnell" initials="JO" lastIdx="6" clrIdx="0">
    <p:extLst>
      <p:ext uri="{19B8F6BF-5375-455C-9EA6-DF929625EA0E}">
        <p15:presenceInfo xmlns:p15="http://schemas.microsoft.com/office/powerpoint/2012/main" userId="S-1-5-21-91579028-871178891-190466349-176929" providerId="AD"/>
      </p:ext>
    </p:extLst>
  </p:cmAuthor>
  <p:cmAuthor id="2" name="Adam Bero" initials="AB" lastIdx="4" clrIdx="1">
    <p:extLst>
      <p:ext uri="{19B8F6BF-5375-455C-9EA6-DF929625EA0E}">
        <p15:presenceInfo xmlns:p15="http://schemas.microsoft.com/office/powerpoint/2012/main" userId="S::adam.bero@biogen.com::c7b64f26-b4f9-4446-8bae-716c43ffe18b" providerId="AD"/>
      </p:ext>
    </p:extLst>
  </p:cmAuthor>
  <p:cmAuthor id="3" name="Matt Calistri" initials="MC" lastIdx="9" clrIdx="2">
    <p:extLst>
      <p:ext uri="{19B8F6BF-5375-455C-9EA6-DF929625EA0E}">
        <p15:presenceInfo xmlns:p15="http://schemas.microsoft.com/office/powerpoint/2012/main" userId="S::matt.calistri@biogen.com::3f83d00b-db34-4339-9600-5520028f8e90" providerId="AD"/>
      </p:ext>
    </p:extLst>
  </p:cmAuthor>
  <p:cmAuthor id="4" name="Suzanne Murray" initials="SM" lastIdx="2" clrIdx="3">
    <p:extLst>
      <p:ext uri="{19B8F6BF-5375-455C-9EA6-DF929625EA0E}">
        <p15:presenceInfo xmlns:p15="http://schemas.microsoft.com/office/powerpoint/2012/main" userId="S-1-5-21-91579028-871178891-190466349-251607" providerId="AD"/>
      </p:ext>
    </p:extLst>
  </p:cmAuthor>
  <p:cmAuthor id="5" name="Suzanne Murray" initials="SM [2]" lastIdx="64" clrIdx="4">
    <p:extLst>
      <p:ext uri="{19B8F6BF-5375-455C-9EA6-DF929625EA0E}">
        <p15:presenceInfo xmlns:p15="http://schemas.microsoft.com/office/powerpoint/2012/main" userId="S::suzanne.murray1@biogen.com::767fa593-92fa-4647-8404-bafb98908f26" providerId="AD"/>
      </p:ext>
    </p:extLst>
  </p:cmAuthor>
  <p:cmAuthor id="6" name="Pete Paras" initials="PP" lastIdx="21" clrIdx="5">
    <p:extLst>
      <p:ext uri="{19B8F6BF-5375-455C-9EA6-DF929625EA0E}">
        <p15:presenceInfo xmlns:p15="http://schemas.microsoft.com/office/powerpoint/2012/main" userId="S::pete.paras@biogen.com::4880e834-bb3d-40b4-ab20-469d493efa55" providerId="AD"/>
      </p:ext>
    </p:extLst>
  </p:cmAuthor>
  <p:cmAuthor id="7" name="Emily Paccione" initials="EP" lastIdx="200" clrIdx="6">
    <p:extLst>
      <p:ext uri="{19B8F6BF-5375-455C-9EA6-DF929625EA0E}">
        <p15:presenceInfo xmlns:p15="http://schemas.microsoft.com/office/powerpoint/2012/main" userId="S::emily.paccione@biogen.com::edbb06ed-abf4-44a7-a8fb-ab6138f55181" providerId="AD"/>
      </p:ext>
    </p:extLst>
  </p:cmAuthor>
  <p:cmAuthor id="8" name="Tracy Ahrens" initials="TA" lastIdx="2" clrIdx="7">
    <p:extLst>
      <p:ext uri="{19B8F6BF-5375-455C-9EA6-DF929625EA0E}">
        <p15:presenceInfo xmlns:p15="http://schemas.microsoft.com/office/powerpoint/2012/main" userId="S::tracy.ahrens@biogen.com::bc4ec29e-c55f-4212-9266-ce3a2c074c8e" providerId="AD"/>
      </p:ext>
    </p:extLst>
  </p:cmAuthor>
  <p:cmAuthor id="9" name="Tom Comery" initials="TC" lastIdx="13" clrIdx="8">
    <p:extLst>
      <p:ext uri="{19B8F6BF-5375-455C-9EA6-DF929625EA0E}">
        <p15:presenceInfo xmlns:p15="http://schemas.microsoft.com/office/powerpoint/2012/main" userId="S::tom.comery@biogen.com::c526e25d-52b4-48c9-92aa-c81309a7b9dc" providerId="AD"/>
      </p:ext>
    </p:extLst>
  </p:cmAuthor>
  <p:cmAuthor id="10" name="Adriana Solimine" initials="AS" lastIdx="8" clrIdx="9">
    <p:extLst>
      <p:ext uri="{19B8F6BF-5375-455C-9EA6-DF929625EA0E}">
        <p15:presenceInfo xmlns:p15="http://schemas.microsoft.com/office/powerpoint/2012/main" userId="S::adriana.solimine@biogen.com::a297c32c-e4a4-42a7-86db-6c2d06cdb6e0" providerId="AD"/>
      </p:ext>
    </p:extLst>
  </p:cmAuthor>
  <p:cmAuthor id="11" name="Mike Hencke" initials="MH" lastIdx="1" clrIdx="10">
    <p:extLst>
      <p:ext uri="{19B8F6BF-5375-455C-9EA6-DF929625EA0E}">
        <p15:presenceInfo xmlns:p15="http://schemas.microsoft.com/office/powerpoint/2012/main" userId="S::michael.hencke@biogen.com::373017e1-8dd0-4c79-92f0-b91c26f47a7d" providerId="AD"/>
      </p:ext>
    </p:extLst>
  </p:cmAuthor>
  <p:cmAuthor id="12" name="Dan Krocker" initials="DK" lastIdx="11" clrIdx="11">
    <p:extLst>
      <p:ext uri="{19B8F6BF-5375-455C-9EA6-DF929625EA0E}">
        <p15:presenceInfo xmlns:p15="http://schemas.microsoft.com/office/powerpoint/2012/main" userId="S::dan.krocker@biogen.com::f8acfd9c-97d4-4265-9a73-d162d82a13d4" providerId="AD"/>
      </p:ext>
    </p:extLst>
  </p:cmAuthor>
  <p:cmAuthor id="13" name="Sam Burns" initials="SB" lastIdx="18" clrIdx="12">
    <p:extLst>
      <p:ext uri="{19B8F6BF-5375-455C-9EA6-DF929625EA0E}">
        <p15:presenceInfo xmlns:p15="http://schemas.microsoft.com/office/powerpoint/2012/main" userId="S::sam.burns@biogen.com::253f77a5-e6d3-4e2c-aa3e-4333ab27044a" providerId="AD"/>
      </p:ext>
    </p:extLst>
  </p:cmAuthor>
  <p:cmAuthor id="14" name="Kedhar Thiruvalam" initials="KT" lastIdx="5" clrIdx="13">
    <p:extLst>
      <p:ext uri="{19B8F6BF-5375-455C-9EA6-DF929625EA0E}">
        <p15:presenceInfo xmlns:p15="http://schemas.microsoft.com/office/powerpoint/2012/main" userId="S::kedhar.thiruvalam@biogen.com::1d08874d-e913-47c4-a2dd-1c4719b4c2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6FF"/>
    <a:srgbClr val="2473BA"/>
    <a:srgbClr val="D7F4FB"/>
    <a:srgbClr val="E7ECD7"/>
    <a:srgbClr val="FFD0F4"/>
    <a:srgbClr val="E8EBF3"/>
    <a:srgbClr val="80B9F9"/>
    <a:srgbClr val="FFFC00"/>
    <a:srgbClr val="005B82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97"/>
    <p:restoredTop sz="98376" autoAdjust="0"/>
  </p:normalViewPr>
  <p:slideViewPr>
    <p:cSldViewPr snapToGrid="0">
      <p:cViewPr varScale="1">
        <p:scale>
          <a:sx n="363" d="100"/>
          <a:sy n="363" d="100"/>
        </p:scale>
        <p:origin x="192" y="672"/>
      </p:cViewPr>
      <p:guideLst>
        <p:guide orient="horz" pos="2532"/>
        <p:guide orient="horz" pos="1476"/>
        <p:guide orient="horz" pos="2196"/>
        <p:guide pos="1680"/>
        <p:guide pos="3840"/>
        <p:guide pos="15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>
        <p:scale>
          <a:sx n="93" d="100"/>
          <a:sy n="93" d="100"/>
        </p:scale>
        <p:origin x="4424" y="3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r">
              <a:defRPr sz="1200"/>
            </a:lvl1pPr>
          </a:lstStyle>
          <a:p>
            <a:fld id="{2845C329-1403-9A4C-8E8E-D2FEAA565D34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r">
              <a:defRPr sz="1200"/>
            </a:lvl1pPr>
          </a:lstStyle>
          <a:p>
            <a:fld id="{ACECB29D-7600-CA4F-8E02-6C8F05431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840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28600" y="96376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520433" y="96376"/>
            <a:ext cx="3169920" cy="480060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96C832D-0B2A-7C42-9AE1-652F463CF707}" type="datetimeFigureOut">
              <a:rPr lang="en-US" smtClean="0"/>
              <a:pPr/>
              <a:t>10/9/23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0" tIns="48306" rIns="96610" bIns="4830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8599" y="4560570"/>
            <a:ext cx="6400799" cy="3766012"/>
          </a:xfrm>
          <a:prstGeom prst="rect">
            <a:avLst/>
          </a:prstGeom>
        </p:spPr>
        <p:txBody>
          <a:bodyPr vert="horz" lIns="96610" tIns="48306" rIns="96610" bIns="48306" rtlCol="0"/>
          <a:lstStyle/>
          <a:p>
            <a:pPr lvl="0"/>
            <a:r>
              <a:rPr lang="es-ES_tradnl" dirty="0" err="1"/>
              <a:t>Click</a:t>
            </a:r>
            <a:r>
              <a:rPr lang="es-ES_tradnl" dirty="0"/>
              <a:t> to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s-ES_tradnl" dirty="0"/>
          </a:p>
          <a:p>
            <a:pPr lvl="1"/>
            <a:r>
              <a:rPr lang="es-ES_tradnl" dirty="0" err="1"/>
              <a:t>Second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2"/>
            <a:r>
              <a:rPr lang="es-ES_tradnl" dirty="0" err="1"/>
              <a:t>Third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3"/>
            <a:r>
              <a:rPr lang="es-ES_tradnl" dirty="0" err="1"/>
              <a:t>Fourth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s-ES_tradnl" dirty="0"/>
          </a:p>
          <a:p>
            <a:pPr lvl="4"/>
            <a:r>
              <a:rPr lang="es-ES_tradnl" dirty="0" err="1"/>
              <a:t>Fifth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28599" y="8567564"/>
            <a:ext cx="3108965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43744" y="8567564"/>
            <a:ext cx="2985653" cy="480060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A920DB-DA39-B948-8A10-FF782037E6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199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37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09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26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41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04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38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7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06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49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27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77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19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7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42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81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83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41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10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23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920DB-DA39-B948-8A10-FF782037E64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9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5" Type="http://schemas.openxmlformats.org/officeDocument/2006/relationships/image" Target="../media/image5.jpg"/><Relationship Id="rId4" Type="http://schemas.openxmlformats.org/officeDocument/2006/relationships/image" Target="../media/image11.jpg"/><Relationship Id="rId9" Type="http://schemas.openxmlformats.org/officeDocument/2006/relationships/image" Target="../media/image7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g"/><Relationship Id="rId5" Type="http://schemas.openxmlformats.org/officeDocument/2006/relationships/image" Target="../media/image5.jpg"/><Relationship Id="rId4" Type="http://schemas.openxmlformats.org/officeDocument/2006/relationships/image" Target="../media/image11.jpg"/><Relationship Id="rId9" Type="http://schemas.openxmlformats.org/officeDocument/2006/relationships/image" Target="../media/image7.jp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g"/><Relationship Id="rId4" Type="http://schemas.openxmlformats.org/officeDocument/2006/relationships/image" Target="../media/image17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3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0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3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6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Relationship Id="rId6" Type="http://schemas.microsoft.com/office/2007/relationships/hdphoto" Target="../media/hdphoto1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40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7.xml"/><Relationship Id="rId6" Type="http://schemas.microsoft.com/office/2007/relationships/hdphoto" Target="../media/hdphoto12.wdp"/><Relationship Id="rId5" Type="http://schemas.openxmlformats.org/officeDocument/2006/relationships/image" Target="../media/image2.png"/><Relationship Id="rId4" Type="http://schemas.openxmlformats.org/officeDocument/2006/relationships/image" Target="../media/image54.jp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3.wdp"/><Relationship Id="rId4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7.png"/><Relationship Id="rId7" Type="http://schemas.microsoft.com/office/2007/relationships/hdphoto" Target="../media/hdphoto1.wdp"/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4.wdp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40.png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3.png"/><Relationship Id="rId2" Type="http://schemas.openxmlformats.org/officeDocument/2006/relationships/image" Target="../media/image61.jpg"/><Relationship Id="rId1" Type="http://schemas.openxmlformats.org/officeDocument/2006/relationships/slideMaster" Target="../slideMasters/slideMaster8.xml"/><Relationship Id="rId6" Type="http://schemas.microsoft.com/office/2007/relationships/hdphoto" Target="../media/hdphoto17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8.wdp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3.png"/><Relationship Id="rId2" Type="http://schemas.openxmlformats.org/officeDocument/2006/relationships/image" Target="../media/image64.jpg"/><Relationship Id="rId1" Type="http://schemas.openxmlformats.org/officeDocument/2006/relationships/slideMaster" Target="../slideMasters/slideMaster8.xml"/><Relationship Id="rId6" Type="http://schemas.microsoft.com/office/2007/relationships/hdphoto" Target="../media/hdphoto19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95458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04275" y="-695"/>
            <a:ext cx="3039368" cy="4699425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49383" y="591"/>
            <a:ext cx="1794618" cy="4696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5660721" cy="5132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5660721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67097"/>
            <a:ext cx="2752536" cy="323980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67097"/>
            <a:ext cx="2752536" cy="3239803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04275" y="-695"/>
            <a:ext cx="3040082" cy="470011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0300884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 userDrawn="1"/>
        </p:nvSpPr>
        <p:spPr>
          <a:xfrm>
            <a:off x="907576" y="3351015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 userDrawn="1"/>
        </p:nvCxnSpPr>
        <p:spPr>
          <a:xfrm>
            <a:off x="2397917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 userDrawn="1"/>
        </p:nvCxnSpPr>
        <p:spPr>
          <a:xfrm>
            <a:off x="3859409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 userDrawn="1"/>
        </p:nvCxnSpPr>
        <p:spPr>
          <a:xfrm>
            <a:off x="5283993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 userDrawn="1"/>
        </p:nvCxnSpPr>
        <p:spPr>
          <a:xfrm>
            <a:off x="6727031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 userDrawn="1"/>
        </p:nvCxnSpPr>
        <p:spPr>
          <a:xfrm>
            <a:off x="4562475" y="1732758"/>
            <a:ext cx="0" cy="1618257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 userDrawn="1"/>
        </p:nvSpPr>
        <p:spPr>
          <a:xfrm>
            <a:off x="3876675" y="1430609"/>
            <a:ext cx="13716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7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 userDrawn="1"/>
        </p:nvSpPr>
        <p:spPr>
          <a:xfrm>
            <a:off x="26907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8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 userDrawn="1"/>
        </p:nvSpPr>
        <p:spPr>
          <a:xfrm>
            <a:off x="604123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 userDrawn="1"/>
        </p:nvSpPr>
        <p:spPr>
          <a:xfrm>
            <a:off x="1712117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 userDrawn="1"/>
        </p:nvSpPr>
        <p:spPr>
          <a:xfrm>
            <a:off x="317360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 userDrawn="1"/>
        </p:nvSpPr>
        <p:spPr>
          <a:xfrm>
            <a:off x="4598193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 userDrawn="1"/>
        </p:nvSpPr>
        <p:spPr>
          <a:xfrm>
            <a:off x="748427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 userDrawn="1"/>
        </p:nvSpPr>
        <p:spPr>
          <a:xfrm>
            <a:off x="907576" y="1983931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 userDrawn="1"/>
        </p:nvCxnSpPr>
        <p:spPr>
          <a:xfrm>
            <a:off x="2397917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 userDrawn="1"/>
        </p:nvCxnSpPr>
        <p:spPr>
          <a:xfrm>
            <a:off x="3859409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 userDrawn="1"/>
        </p:nvCxnSpPr>
        <p:spPr>
          <a:xfrm>
            <a:off x="5283993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 userDrawn="1"/>
        </p:nvCxnSpPr>
        <p:spPr>
          <a:xfrm>
            <a:off x="6727031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 userDrawn="1"/>
        </p:nvSpPr>
        <p:spPr>
          <a:xfrm>
            <a:off x="26907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 userDrawn="1"/>
        </p:nvSpPr>
        <p:spPr>
          <a:xfrm>
            <a:off x="604123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 userDrawn="1"/>
        </p:nvSpPr>
        <p:spPr>
          <a:xfrm>
            <a:off x="1712117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 userDrawn="1"/>
        </p:nvSpPr>
        <p:spPr>
          <a:xfrm>
            <a:off x="317360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 userDrawn="1"/>
        </p:nvSpPr>
        <p:spPr>
          <a:xfrm>
            <a:off x="4598193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 userDrawn="1"/>
        </p:nvSpPr>
        <p:spPr>
          <a:xfrm>
            <a:off x="748427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 userDrawn="1"/>
        </p:nvGrpSpPr>
        <p:grpSpPr>
          <a:xfrm>
            <a:off x="4242435" y="723028"/>
            <a:ext cx="640080" cy="64008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 userDrawn="1"/>
        </p:nvGrpSpPr>
        <p:grpSpPr>
          <a:xfrm>
            <a:off x="3539369" y="2075578"/>
            <a:ext cx="640080" cy="64008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 userDrawn="1"/>
        </p:nvGrpSpPr>
        <p:grpSpPr>
          <a:xfrm>
            <a:off x="634839" y="2075578"/>
            <a:ext cx="640080" cy="64008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 userDrawn="1"/>
        </p:nvGrpSpPr>
        <p:grpSpPr>
          <a:xfrm>
            <a:off x="2077877" y="2075578"/>
            <a:ext cx="640080" cy="64008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 userDrawn="1"/>
        </p:nvGrpSpPr>
        <p:grpSpPr>
          <a:xfrm>
            <a:off x="7850031" y="2075578"/>
            <a:ext cx="640080" cy="64008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 userDrawn="1"/>
        </p:nvGrpSpPr>
        <p:grpSpPr>
          <a:xfrm>
            <a:off x="4963953" y="2075578"/>
            <a:ext cx="640080" cy="64008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 userDrawn="1"/>
        </p:nvGrpSpPr>
        <p:grpSpPr>
          <a:xfrm>
            <a:off x="6406991" y="2075578"/>
            <a:ext cx="640080" cy="64008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 userDrawn="1"/>
        </p:nvGrpSpPr>
        <p:grpSpPr>
          <a:xfrm>
            <a:off x="3539369" y="3447178"/>
            <a:ext cx="640080" cy="64008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 userDrawn="1"/>
        </p:nvGrpSpPr>
        <p:grpSpPr>
          <a:xfrm>
            <a:off x="634839" y="3447178"/>
            <a:ext cx="640080" cy="64008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 userDrawn="1"/>
        </p:nvGrpSpPr>
        <p:grpSpPr>
          <a:xfrm>
            <a:off x="2077877" y="3447178"/>
            <a:ext cx="640080" cy="64008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 userDrawn="1"/>
        </p:nvGrpSpPr>
        <p:grpSpPr>
          <a:xfrm>
            <a:off x="7850031" y="3447178"/>
            <a:ext cx="640080" cy="64008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 userDrawn="1"/>
        </p:nvGrpSpPr>
        <p:grpSpPr>
          <a:xfrm>
            <a:off x="4963953" y="3447178"/>
            <a:ext cx="640080" cy="64008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 userDrawn="1"/>
        </p:nvGrpSpPr>
        <p:grpSpPr>
          <a:xfrm>
            <a:off x="6406991" y="3447178"/>
            <a:ext cx="640080" cy="64008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 userDrawn="1">
            <p:ph type="pic" sz="quarter" idx="10" hasCustomPrompt="1"/>
          </p:nvPr>
        </p:nvSpPr>
        <p:spPr>
          <a:xfrm>
            <a:off x="4242435" y="72302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63483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 userDrawn="1">
            <p:ph type="pic" sz="quarter" idx="12" hasCustomPrompt="1"/>
          </p:nvPr>
        </p:nvSpPr>
        <p:spPr>
          <a:xfrm>
            <a:off x="2077877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 userDrawn="1">
            <p:ph type="pic" sz="quarter" idx="13" hasCustomPrompt="1"/>
          </p:nvPr>
        </p:nvSpPr>
        <p:spPr>
          <a:xfrm>
            <a:off x="353936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 userDrawn="1">
            <p:ph type="pic" sz="quarter" idx="14" hasCustomPrompt="1"/>
          </p:nvPr>
        </p:nvSpPr>
        <p:spPr>
          <a:xfrm>
            <a:off x="4963953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 userDrawn="1">
            <p:ph type="pic" sz="quarter" idx="15" hasCustomPrompt="1"/>
          </p:nvPr>
        </p:nvSpPr>
        <p:spPr>
          <a:xfrm>
            <a:off x="640699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 userDrawn="1">
            <p:ph type="pic" sz="quarter" idx="16" hasCustomPrompt="1"/>
          </p:nvPr>
        </p:nvSpPr>
        <p:spPr>
          <a:xfrm>
            <a:off x="785003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 userDrawn="1">
            <p:ph type="pic" sz="quarter" idx="17" hasCustomPrompt="1"/>
          </p:nvPr>
        </p:nvSpPr>
        <p:spPr>
          <a:xfrm>
            <a:off x="63483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 userDrawn="1">
            <p:ph type="pic" sz="quarter" idx="18" hasCustomPrompt="1"/>
          </p:nvPr>
        </p:nvSpPr>
        <p:spPr>
          <a:xfrm>
            <a:off x="2077877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 userDrawn="1">
            <p:ph type="pic" sz="quarter" idx="19" hasCustomPrompt="1"/>
          </p:nvPr>
        </p:nvSpPr>
        <p:spPr>
          <a:xfrm>
            <a:off x="353936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 userDrawn="1">
            <p:ph type="pic" sz="quarter" idx="20" hasCustomPrompt="1"/>
          </p:nvPr>
        </p:nvSpPr>
        <p:spPr>
          <a:xfrm>
            <a:off x="4963953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 userDrawn="1">
            <p:ph type="pic" sz="quarter" idx="21" hasCustomPrompt="1"/>
          </p:nvPr>
        </p:nvSpPr>
        <p:spPr>
          <a:xfrm>
            <a:off x="640699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 userDrawn="1">
            <p:ph type="pic" sz="quarter" idx="22" hasCustomPrompt="1"/>
          </p:nvPr>
        </p:nvSpPr>
        <p:spPr>
          <a:xfrm>
            <a:off x="785003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76674" y="1430609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73609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12117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9079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84271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41231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98193" y="2803220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73609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12117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9079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84271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41231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98193" y="4169067"/>
            <a:ext cx="1371600" cy="457200"/>
          </a:xfrm>
          <a:prstGeom prst="rect">
            <a:avLst/>
          </a:prstGeo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0209035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46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 dirty="0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9798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0005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573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7" y="900378"/>
            <a:ext cx="4284454" cy="354439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4pPr>
            <a:lvl5pPr marL="688975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572000" y="900378"/>
            <a:ext cx="4284663" cy="3544887"/>
          </a:xfrm>
          <a:prstGeom prst="rect">
            <a:avLst/>
          </a:prstGeom>
        </p:spPr>
        <p:txBody>
          <a:bodyPr/>
          <a:lstStyle>
            <a:lvl1pPr algn="ctr">
              <a:defRPr sz="18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918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 userDrawn="1"/>
        </p:nvCxnSpPr>
        <p:spPr>
          <a:xfrm>
            <a:off x="3119105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 userDrawn="1"/>
        </p:nvCxnSpPr>
        <p:spPr>
          <a:xfrm>
            <a:off x="6039587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7537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5727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918" y="1552732"/>
            <a:ext cx="2752536" cy="2854168"/>
          </a:xfrm>
          <a:prstGeom prst="rect">
            <a:avLst/>
          </a:prstGeo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89978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8568906" cy="295322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29839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4625" indent="-174625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>
              <a:spcBef>
                <a:spcPts val="500"/>
              </a:spcBef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2pPr>
            <a:lvl3pPr marL="512763" indent="-112713">
              <a:spcBef>
                <a:spcPts val="200"/>
              </a:spcBef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685800" indent="-114300">
              <a:spcBef>
                <a:spcPts val="200"/>
              </a:spcBef>
              <a:defRPr sz="1100"/>
            </a:lvl4pPr>
            <a:lvl5pPr marL="857250" indent="-114300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5" y="3166093"/>
            <a:ext cx="8568907" cy="124080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5331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4166448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90006" y="2827205"/>
            <a:ext cx="4166448" cy="295322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469000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00050" indent="-17145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0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298396" y="1511101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defRPr lang="en-US" sz="16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4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284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37426" y="1075182"/>
            <a:ext cx="2020824" cy="34015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31328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390" y="1075182"/>
            <a:ext cx="2020824" cy="340156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61292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2798" y="1075182"/>
            <a:ext cx="2020824" cy="340156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66700" y="1425268"/>
            <a:ext cx="2026922" cy="30471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 userDrawn="1"/>
        </p:nvSpPr>
        <p:spPr>
          <a:xfrm>
            <a:off x="2461007" y="1072252"/>
            <a:ext cx="2023399" cy="34001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007" y="1075182"/>
            <a:ext cx="2020824" cy="340156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61007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082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5481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4262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700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3044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5" t="704" b="1"/>
          <a:stretch/>
        </p:blipFill>
        <p:spPr>
          <a:xfrm>
            <a:off x="7263084" y="1141772"/>
            <a:ext cx="1601368" cy="253846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51" t="914" r="66340" b="567"/>
          <a:stretch/>
        </p:blipFill>
        <p:spPr>
          <a:xfrm>
            <a:off x="6743044" y="1143701"/>
            <a:ext cx="842151" cy="253373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39460" y="1142022"/>
            <a:ext cx="1607429" cy="2542427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434" t="211" r="70942" b="-1"/>
          <a:stretch/>
        </p:blipFill>
        <p:spPr>
          <a:xfrm>
            <a:off x="2425481" y="1141772"/>
            <a:ext cx="842152" cy="2539361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07" r="490" b="-1"/>
          <a:stretch/>
        </p:blipFill>
        <p:spPr>
          <a:xfrm>
            <a:off x="711778" y="1141772"/>
            <a:ext cx="1676330" cy="2544724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535" r="535"/>
          <a:stretch/>
        </p:blipFill>
        <p:spPr>
          <a:xfrm>
            <a:off x="266700" y="1141772"/>
            <a:ext cx="839758" cy="2544724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5054002" y="1143701"/>
            <a:ext cx="1651668" cy="253550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42764" t="246" r="6122" b="186"/>
          <a:stretch/>
        </p:blipFill>
        <p:spPr>
          <a:xfrm>
            <a:off x="4584262" y="1141772"/>
            <a:ext cx="841248" cy="2533734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 userDrawn="1"/>
        </p:nvSpPr>
        <p:spPr>
          <a:xfrm>
            <a:off x="2425481" y="3639108"/>
            <a:ext cx="2121408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 userDrawn="1"/>
        </p:nvSpPr>
        <p:spPr>
          <a:xfrm>
            <a:off x="4584262" y="3639108"/>
            <a:ext cx="212140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 userDrawn="1"/>
        </p:nvSpPr>
        <p:spPr>
          <a:xfrm>
            <a:off x="6743044" y="3639108"/>
            <a:ext cx="2121408" cy="914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 userDrawn="1"/>
        </p:nvSpPr>
        <p:spPr>
          <a:xfrm>
            <a:off x="266700" y="3639108"/>
            <a:ext cx="2121408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584262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3044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425481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6700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5472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97" r="61435" b="10766"/>
          <a:stretch/>
        </p:blipFill>
        <p:spPr>
          <a:xfrm>
            <a:off x="6876239" y="1592600"/>
            <a:ext cx="2267760" cy="15087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31" t="668" r="3725" b="2420"/>
          <a:stretch/>
        </p:blipFill>
        <p:spPr>
          <a:xfrm>
            <a:off x="4571997" y="1592600"/>
            <a:ext cx="2267712" cy="1508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07" t="1487" r="1490" b="1787"/>
          <a:stretch/>
        </p:blipFill>
        <p:spPr>
          <a:xfrm>
            <a:off x="4571998" y="39120"/>
            <a:ext cx="2267712" cy="1515798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" r="17420" b="2371"/>
          <a:stretch/>
        </p:blipFill>
        <p:spPr>
          <a:xfrm>
            <a:off x="4572000" y="3143860"/>
            <a:ext cx="2267758" cy="150876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1800" dirty="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239" y="39120"/>
            <a:ext cx="2267759" cy="1515798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152" b="2237"/>
          <a:stretch/>
        </p:blipFill>
        <p:spPr>
          <a:xfrm>
            <a:off x="6877424" y="3143860"/>
            <a:ext cx="2265388" cy="150876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699988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06" y="3251248"/>
            <a:ext cx="2075698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05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9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7424" y="3143860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1948" y="1591491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05186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1499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0"/>
          <a:stretch/>
        </p:blipFill>
        <p:spPr>
          <a:xfrm>
            <a:off x="6876235" y="3143929"/>
            <a:ext cx="2267761" cy="15086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 userDrawn="1"/>
        </p:nvSpPr>
        <p:spPr>
          <a:xfrm>
            <a:off x="4571999" y="3143859"/>
            <a:ext cx="2267759" cy="15087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64"/>
          <a:stretch/>
        </p:blipFill>
        <p:spPr>
          <a:xfrm>
            <a:off x="4572000" y="1591496"/>
            <a:ext cx="2267761" cy="150876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 userDrawn="1"/>
        </p:nvSpPr>
        <p:spPr>
          <a:xfrm>
            <a:off x="6876240" y="1591490"/>
            <a:ext cx="2267759" cy="150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333" r="2334" b="-128"/>
          <a:stretch/>
        </p:blipFill>
        <p:spPr>
          <a:xfrm>
            <a:off x="6876239" y="41098"/>
            <a:ext cx="2267761" cy="15138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US" sz="1600" dirty="0"/>
            </a:lvl5pPr>
          </a:lstStyle>
          <a:p>
            <a:pPr marL="0" lvl="0" indent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 userDrawn="1"/>
        </p:nvSpPr>
        <p:spPr>
          <a:xfrm>
            <a:off x="4571999" y="39120"/>
            <a:ext cx="2267759" cy="1515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702397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29" y="325476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28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6235" y="3143788"/>
            <a:ext cx="2267761" cy="150869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2000" y="1591491"/>
            <a:ext cx="2267761" cy="150875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8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064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841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4489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935874"/>
            <a:ext cx="6438248" cy="931426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546" y="2867300"/>
            <a:ext cx="6438248" cy="34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5146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0326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615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8" y="923020"/>
            <a:ext cx="8569325" cy="3483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80538892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5" y="1011554"/>
            <a:ext cx="8568907" cy="3395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14092986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 userDrawn="1"/>
        </p:nvSpPr>
        <p:spPr>
          <a:xfrm>
            <a:off x="4572000" y="0"/>
            <a:ext cx="4572000" cy="470262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3"/>
            <a:ext cx="3968605" cy="926379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7546" y="1077683"/>
            <a:ext cx="3951188" cy="3200974"/>
          </a:xfr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47185" y="274421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11103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47185" y="631037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847184" y="1158307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14917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847184" y="1514923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847183" y="2040021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14917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847183" y="2396637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847183" y="2921735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11103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47183" y="3278351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47183" y="3803449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14917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847183" y="4160065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 userDrawn="1"/>
        </p:nvCxnSpPr>
        <p:spPr>
          <a:xfrm>
            <a:off x="5767290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641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72032" y="0"/>
            <a:ext cx="3171968" cy="4702627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291" r="66084" b="433"/>
          <a:stretch/>
        </p:blipFill>
        <p:spPr>
          <a:xfrm>
            <a:off x="4585033" y="0"/>
            <a:ext cx="1898882" cy="470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278" y="153484"/>
            <a:ext cx="4135967" cy="513266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5360" y="1033120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3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278" y="1033123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5360" y="1389736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25359" y="1917006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3092" y="1917007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5359" y="2273622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5358" y="2798720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3092" y="2798720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25358" y="3155336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5358" y="3680434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89278" y="3680434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25358" y="4037050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 userDrawn="1"/>
        </p:nvCxnSpPr>
        <p:spPr>
          <a:xfrm>
            <a:off x="1045465" y="3804972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923258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041544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 userDrawn="1"/>
        </p:nvCxnSpPr>
        <p:spPr>
          <a:xfrm>
            <a:off x="1045465" y="11576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585032" y="-1"/>
            <a:ext cx="4558968" cy="470262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4662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8" t="1215"/>
          <a:stretch/>
        </p:blipFill>
        <p:spPr>
          <a:xfrm>
            <a:off x="-1" y="-4573"/>
            <a:ext cx="3301609" cy="4706747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3301609" cy="4698058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39" y="1924753"/>
            <a:ext cx="2740661" cy="8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45618" y="274421"/>
            <a:ext cx="3878704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09536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45618" y="631037"/>
            <a:ext cx="3878704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45617" y="1158307"/>
            <a:ext cx="3878706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13350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45617" y="1514923"/>
            <a:ext cx="3878706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45615" y="2040021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13350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645615" y="2396637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645615" y="2921735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09536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45615" y="3278351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45615" y="3803449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13350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45615" y="4160065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2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 userDrawn="1"/>
        </p:nvCxnSpPr>
        <p:spPr>
          <a:xfrm>
            <a:off x="4565723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 userDrawn="1"/>
        </p:nvCxnSpPr>
        <p:spPr>
          <a:xfrm>
            <a:off x="4565723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7060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935874"/>
            <a:ext cx="6438248" cy="931426"/>
          </a:xfrm>
        </p:spPr>
        <p:txBody>
          <a:bodyPr anchor="b"/>
          <a:lstStyle/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546" y="2867300"/>
            <a:ext cx="6438248" cy="34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3732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5660721" cy="51326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5660721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67097"/>
            <a:ext cx="2752536" cy="35316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67097"/>
            <a:ext cx="2752536" cy="353163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04275" y="-695"/>
            <a:ext cx="3039368" cy="4699425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349383" y="591"/>
            <a:ext cx="1794618" cy="4696851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103919" y="-695"/>
            <a:ext cx="3040082" cy="470011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13973274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 userDrawn="1"/>
        </p:nvSpPr>
        <p:spPr>
          <a:xfrm>
            <a:off x="907576" y="3351015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 userDrawn="1"/>
        </p:nvCxnSpPr>
        <p:spPr>
          <a:xfrm>
            <a:off x="2397917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 userDrawn="1"/>
        </p:nvCxnSpPr>
        <p:spPr>
          <a:xfrm>
            <a:off x="3859409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 userDrawn="1"/>
        </p:nvCxnSpPr>
        <p:spPr>
          <a:xfrm>
            <a:off x="5283993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 userDrawn="1"/>
        </p:nvCxnSpPr>
        <p:spPr>
          <a:xfrm>
            <a:off x="6727031" y="3353569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 userDrawn="1"/>
        </p:nvCxnSpPr>
        <p:spPr>
          <a:xfrm>
            <a:off x="4562475" y="1732758"/>
            <a:ext cx="0" cy="1618257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 userDrawn="1"/>
        </p:nvSpPr>
        <p:spPr>
          <a:xfrm>
            <a:off x="3876675" y="1430609"/>
            <a:ext cx="13716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7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 userDrawn="1"/>
        </p:nvSpPr>
        <p:spPr>
          <a:xfrm>
            <a:off x="26907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8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 userDrawn="1"/>
        </p:nvSpPr>
        <p:spPr>
          <a:xfrm>
            <a:off x="604123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 userDrawn="1"/>
        </p:nvSpPr>
        <p:spPr>
          <a:xfrm>
            <a:off x="1712117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 userDrawn="1"/>
        </p:nvSpPr>
        <p:spPr>
          <a:xfrm>
            <a:off x="3173609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 userDrawn="1"/>
        </p:nvSpPr>
        <p:spPr>
          <a:xfrm>
            <a:off x="4598193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 userDrawn="1"/>
        </p:nvSpPr>
        <p:spPr>
          <a:xfrm>
            <a:off x="7484271" y="2803220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 userDrawn="1"/>
        </p:nvSpPr>
        <p:spPr>
          <a:xfrm>
            <a:off x="907576" y="1983931"/>
            <a:ext cx="7308376" cy="249766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 userDrawn="1"/>
        </p:nvCxnSpPr>
        <p:spPr>
          <a:xfrm>
            <a:off x="2397917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 userDrawn="1"/>
        </p:nvCxnSpPr>
        <p:spPr>
          <a:xfrm>
            <a:off x="3859409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 userDrawn="1"/>
        </p:nvCxnSpPr>
        <p:spPr>
          <a:xfrm>
            <a:off x="5283993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 userDrawn="1"/>
        </p:nvCxnSpPr>
        <p:spPr>
          <a:xfrm>
            <a:off x="6727031" y="1986485"/>
            <a:ext cx="0" cy="191740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 userDrawn="1"/>
        </p:nvSpPr>
        <p:spPr>
          <a:xfrm>
            <a:off x="26907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 userDrawn="1"/>
        </p:nvSpPr>
        <p:spPr>
          <a:xfrm>
            <a:off x="604123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 userDrawn="1"/>
        </p:nvSpPr>
        <p:spPr>
          <a:xfrm>
            <a:off x="1712117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 userDrawn="1"/>
        </p:nvSpPr>
        <p:spPr>
          <a:xfrm>
            <a:off x="3173609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 userDrawn="1"/>
        </p:nvSpPr>
        <p:spPr>
          <a:xfrm>
            <a:off x="4598193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 userDrawn="1"/>
        </p:nvSpPr>
        <p:spPr>
          <a:xfrm>
            <a:off x="7484271" y="4169067"/>
            <a:ext cx="13716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00"/>
              </a:spcBef>
            </a:pPr>
            <a:endParaRPr lang="en-US" sz="600" i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 userDrawn="1"/>
        </p:nvGrpSpPr>
        <p:grpSpPr>
          <a:xfrm>
            <a:off x="4242435" y="723028"/>
            <a:ext cx="640080" cy="64008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 userDrawn="1"/>
        </p:nvGrpSpPr>
        <p:grpSpPr>
          <a:xfrm>
            <a:off x="3539369" y="2075578"/>
            <a:ext cx="640080" cy="64008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 userDrawn="1"/>
        </p:nvGrpSpPr>
        <p:grpSpPr>
          <a:xfrm>
            <a:off x="634839" y="2075578"/>
            <a:ext cx="640080" cy="64008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 userDrawn="1"/>
        </p:nvGrpSpPr>
        <p:grpSpPr>
          <a:xfrm>
            <a:off x="2077877" y="2075578"/>
            <a:ext cx="640080" cy="64008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 userDrawn="1"/>
        </p:nvGrpSpPr>
        <p:grpSpPr>
          <a:xfrm>
            <a:off x="7850031" y="2075578"/>
            <a:ext cx="640080" cy="64008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 userDrawn="1"/>
        </p:nvGrpSpPr>
        <p:grpSpPr>
          <a:xfrm>
            <a:off x="4963953" y="2075578"/>
            <a:ext cx="640080" cy="64008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 userDrawn="1"/>
        </p:nvGrpSpPr>
        <p:grpSpPr>
          <a:xfrm>
            <a:off x="6406991" y="2075578"/>
            <a:ext cx="640080" cy="64008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 userDrawn="1"/>
        </p:nvGrpSpPr>
        <p:grpSpPr>
          <a:xfrm>
            <a:off x="3539369" y="3447178"/>
            <a:ext cx="640080" cy="64008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 userDrawn="1"/>
        </p:nvGrpSpPr>
        <p:grpSpPr>
          <a:xfrm>
            <a:off x="634839" y="3447178"/>
            <a:ext cx="640080" cy="64008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 userDrawn="1"/>
        </p:nvGrpSpPr>
        <p:grpSpPr>
          <a:xfrm>
            <a:off x="2077877" y="3447178"/>
            <a:ext cx="640080" cy="64008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 userDrawn="1"/>
        </p:nvGrpSpPr>
        <p:grpSpPr>
          <a:xfrm>
            <a:off x="7850031" y="3447178"/>
            <a:ext cx="640080" cy="64008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 userDrawn="1"/>
        </p:nvGrpSpPr>
        <p:grpSpPr>
          <a:xfrm>
            <a:off x="4963953" y="3447178"/>
            <a:ext cx="640080" cy="64008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 userDrawn="1"/>
        </p:nvGrpSpPr>
        <p:grpSpPr>
          <a:xfrm>
            <a:off x="6406991" y="3447178"/>
            <a:ext cx="640080" cy="64008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242435" y="72302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3483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077877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539369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963953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0699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850031" y="20755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3483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077877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3539369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963953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40699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7850031" y="3447178"/>
            <a:ext cx="640080" cy="64008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9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76674" y="1430609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73609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12117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9079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84271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41231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98193" y="2803220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73609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12117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9079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84271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41231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98193" y="4169067"/>
            <a:ext cx="1371600" cy="457200"/>
          </a:xfrm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0360179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339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546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 dirty="0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9798" y="1283413"/>
            <a:ext cx="4166656" cy="290127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90005" y="933450"/>
            <a:ext cx="4162695" cy="350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000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888044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7" y="900378"/>
            <a:ext cx="4284454" cy="354439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4572000" y="900378"/>
            <a:ext cx="4284663" cy="3544887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300375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7546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95732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918" y="1180017"/>
            <a:ext cx="2752536" cy="3226884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 userDrawn="1"/>
        </p:nvCxnSpPr>
        <p:spPr>
          <a:xfrm>
            <a:off x="3119105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 userDrawn="1"/>
        </p:nvCxnSpPr>
        <p:spPr>
          <a:xfrm>
            <a:off x="6039587" y="1167097"/>
            <a:ext cx="0" cy="3239803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87537" y="1552732"/>
            <a:ext cx="2752536" cy="2854168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5727" y="1552732"/>
            <a:ext cx="2752536" cy="2854168"/>
          </a:xfr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03918" y="1552732"/>
            <a:ext cx="2752536" cy="2854168"/>
          </a:xfrm>
        </p:spPr>
        <p:txBody>
          <a:bodyPr anchor="t"/>
          <a:lstStyle>
            <a:lvl1pPr marL="12065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16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1600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888176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8568906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29839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4625" indent="-174625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>
              <a:spcBef>
                <a:spcPts val="500"/>
              </a:spcBef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2pPr>
            <a:lvl3pPr marL="512763" indent="-112713">
              <a:spcBef>
                <a:spcPts val="200"/>
              </a:spcBef>
              <a:buClr>
                <a:schemeClr val="accent1"/>
              </a:buClr>
              <a:defRPr sz="1400">
                <a:solidFill>
                  <a:schemeClr val="tx1"/>
                </a:solidFill>
              </a:defRPr>
            </a:lvl3pPr>
            <a:lvl4pPr marL="685800" indent="-114300">
              <a:spcBef>
                <a:spcPts val="200"/>
              </a:spcBef>
              <a:defRPr sz="1100"/>
            </a:lvl4pPr>
            <a:lvl5pPr marL="857250" indent="-114300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5" y="3166093"/>
            <a:ext cx="8568907" cy="124080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8978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8396" y="2827205"/>
            <a:ext cx="4166448" cy="295322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8396" y="1177903"/>
            <a:ext cx="4166448" cy="295322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006" y="1177903"/>
            <a:ext cx="4166448" cy="295322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90006" y="2849738"/>
            <a:ext cx="4166448" cy="295322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1600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4690006" y="1511102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29839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4690006" y="3166093"/>
            <a:ext cx="4166448" cy="1240807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298396" y="1511101"/>
            <a:ext cx="4166448" cy="1169783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42900" indent="-11430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515938" indent="-115888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688975" indent="-117475">
              <a:spcBef>
                <a:spcPts val="200"/>
              </a:spcBef>
              <a:defRPr sz="1100"/>
            </a:lvl4pPr>
            <a:lvl5pPr marL="854075" indent="-109538">
              <a:spcBef>
                <a:spcPts val="200"/>
              </a:spcBef>
              <a:defRPr sz="1050"/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385629884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87546" y="666750"/>
            <a:ext cx="8568908" cy="3397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37426" y="1075182"/>
            <a:ext cx="2020824" cy="3401568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31328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67390" y="1075182"/>
            <a:ext cx="2020824" cy="340156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661292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2798" y="1075182"/>
            <a:ext cx="2020824" cy="340156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66700" y="1425268"/>
            <a:ext cx="2026922" cy="304713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 userDrawn="1"/>
        </p:nvSpPr>
        <p:spPr>
          <a:xfrm>
            <a:off x="2461007" y="1072252"/>
            <a:ext cx="2023399" cy="340014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007" y="1075182"/>
            <a:ext cx="2020824" cy="340156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23336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461007" y="1425268"/>
            <a:ext cx="2026922" cy="3047131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9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44873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5481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84262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6700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43044" y="3685864"/>
            <a:ext cx="2121408" cy="40364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600"/>
              </a:spcBef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5" t="704" b="1"/>
          <a:stretch/>
        </p:blipFill>
        <p:spPr>
          <a:xfrm>
            <a:off x="7263084" y="1141772"/>
            <a:ext cx="1601368" cy="253846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51" t="914" r="66340" b="567"/>
          <a:stretch/>
        </p:blipFill>
        <p:spPr>
          <a:xfrm>
            <a:off x="6743044" y="1143701"/>
            <a:ext cx="842151" cy="253373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39460" y="1142022"/>
            <a:ext cx="1607429" cy="2542427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0434" t="211" r="70942" b="-1"/>
          <a:stretch/>
        </p:blipFill>
        <p:spPr>
          <a:xfrm>
            <a:off x="2425481" y="1141772"/>
            <a:ext cx="842152" cy="2539361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307" r="490" b="-1"/>
          <a:stretch/>
        </p:blipFill>
        <p:spPr>
          <a:xfrm>
            <a:off x="711778" y="1141772"/>
            <a:ext cx="1676330" cy="2544724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535" r="535"/>
          <a:stretch/>
        </p:blipFill>
        <p:spPr>
          <a:xfrm>
            <a:off x="266700" y="1141772"/>
            <a:ext cx="839758" cy="2544724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5054002" y="1143701"/>
            <a:ext cx="1651668" cy="253550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 userDrawn="1"/>
        </p:nvPicPr>
        <p:blipFill rotWithShape="1">
          <a:blip r:embed="rId9"/>
          <a:srcRect l="42764" t="246" r="6122" b="186"/>
          <a:stretch/>
        </p:blipFill>
        <p:spPr>
          <a:xfrm>
            <a:off x="4584262" y="1141772"/>
            <a:ext cx="841248" cy="2533734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 userDrawn="1"/>
        </p:nvSpPr>
        <p:spPr>
          <a:xfrm>
            <a:off x="2425481" y="3639108"/>
            <a:ext cx="2121408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 userDrawn="1"/>
        </p:nvSpPr>
        <p:spPr>
          <a:xfrm>
            <a:off x="4584262" y="3639108"/>
            <a:ext cx="212140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 userDrawn="1"/>
        </p:nvSpPr>
        <p:spPr>
          <a:xfrm>
            <a:off x="6743044" y="3639108"/>
            <a:ext cx="2121408" cy="914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 userDrawn="1"/>
        </p:nvSpPr>
        <p:spPr>
          <a:xfrm>
            <a:off x="266700" y="3639108"/>
            <a:ext cx="2121408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/>
            <a:endParaRPr lang="en-US" sz="1350" dirty="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584262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3044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2425481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266700" y="1141772"/>
            <a:ext cx="2121408" cy="2496312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3838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97" r="61435" b="10766"/>
          <a:stretch/>
        </p:blipFill>
        <p:spPr>
          <a:xfrm>
            <a:off x="6876239" y="1592600"/>
            <a:ext cx="2267760" cy="150876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31" t="668" r="3725" b="2420"/>
          <a:stretch/>
        </p:blipFill>
        <p:spPr>
          <a:xfrm>
            <a:off x="4571997" y="1592600"/>
            <a:ext cx="2267712" cy="15087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07" t="1487" r="1490" b="1787"/>
          <a:stretch/>
        </p:blipFill>
        <p:spPr>
          <a:xfrm>
            <a:off x="4571998" y="39120"/>
            <a:ext cx="2267712" cy="1515798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" r="17420" b="2371"/>
          <a:stretch/>
        </p:blipFill>
        <p:spPr>
          <a:xfrm>
            <a:off x="4572000" y="3143860"/>
            <a:ext cx="2267758" cy="150876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239" y="39120"/>
            <a:ext cx="2267759" cy="1515798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4152" b="2237"/>
          <a:stretch/>
        </p:blipFill>
        <p:spPr>
          <a:xfrm>
            <a:off x="6877424" y="3143860"/>
            <a:ext cx="2265388" cy="150876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699988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06" y="3251248"/>
            <a:ext cx="2075698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05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9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7424" y="3143860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1948" y="1591491"/>
            <a:ext cx="2267761" cy="150876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8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50096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14928577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60"/>
          <a:stretch/>
        </p:blipFill>
        <p:spPr>
          <a:xfrm>
            <a:off x="6876235" y="3143929"/>
            <a:ext cx="2267761" cy="15086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 userDrawn="1"/>
        </p:nvSpPr>
        <p:spPr>
          <a:xfrm>
            <a:off x="4571999" y="3143859"/>
            <a:ext cx="2267759" cy="150876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64"/>
          <a:stretch/>
        </p:blipFill>
        <p:spPr>
          <a:xfrm>
            <a:off x="4572000" y="1591496"/>
            <a:ext cx="2267761" cy="150876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 userDrawn="1"/>
        </p:nvSpPr>
        <p:spPr>
          <a:xfrm>
            <a:off x="6876240" y="1591490"/>
            <a:ext cx="2267759" cy="150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333" r="2334" b="-128"/>
          <a:stretch/>
        </p:blipFill>
        <p:spPr>
          <a:xfrm>
            <a:off x="6876239" y="41098"/>
            <a:ext cx="2267761" cy="151381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 userDrawn="1"/>
        </p:nvSpPr>
        <p:spPr>
          <a:xfrm>
            <a:off x="4571999" y="39120"/>
            <a:ext cx="2267759" cy="1515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972270" y="1702397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668029" y="325476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68028" y="150026"/>
            <a:ext cx="2075699" cy="12939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300"/>
              </a:spcBef>
              <a:buClr>
                <a:schemeClr val="bg1"/>
              </a:buClr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876235" y="3143788"/>
            <a:ext cx="2267761" cy="150869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572000" y="1591491"/>
            <a:ext cx="2267761" cy="150875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76238" y="39120"/>
            <a:ext cx="2267761" cy="151579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4"/>
            <a:ext cx="4005053" cy="887916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287546" y="1148556"/>
            <a:ext cx="4005052" cy="3042444"/>
          </a:xfrm>
        </p:spPr>
        <p:txBody>
          <a:bodyPr/>
          <a:lstStyle>
            <a:lvl1pPr>
              <a:defRPr lang="en-US" sz="1800" dirty="0">
                <a:solidFill>
                  <a:schemeClr val="tx1"/>
                </a:solidFill>
              </a:defRPr>
            </a:lvl1pPr>
            <a:lvl2pPr>
              <a:defRPr lang="en-US" sz="1600" dirty="0" smtClean="0">
                <a:solidFill>
                  <a:schemeClr val="tx1"/>
                </a:solidFill>
              </a:defRPr>
            </a:lvl2pPr>
            <a:lvl3pPr>
              <a:defRPr lang="en-US" sz="1600" dirty="0" smtClean="0">
                <a:solidFill>
                  <a:schemeClr val="tx1"/>
                </a:solidFill>
              </a:defRPr>
            </a:lvl3pPr>
            <a:lvl4pPr>
              <a:defRPr lang="en-US" sz="1600" dirty="0" smtClean="0">
                <a:solidFill>
                  <a:schemeClr val="tx1"/>
                </a:solidFill>
              </a:defRPr>
            </a:lvl4pPr>
            <a:lvl5pPr>
              <a:defRPr lang="en-US" sz="1600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 or click icon to add content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6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90" r="3076" b="1105"/>
          <a:stretch/>
        </p:blipFill>
        <p:spPr>
          <a:xfrm>
            <a:off x="1807787" y="2741627"/>
            <a:ext cx="3455793" cy="2406401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950" b="-1"/>
          <a:stretch/>
        </p:blipFill>
        <p:spPr>
          <a:xfrm>
            <a:off x="0" y="0"/>
            <a:ext cx="2799574" cy="1881200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950" b="-1"/>
          <a:stretch/>
        </p:blipFill>
        <p:spPr>
          <a:xfrm>
            <a:off x="2861317" y="0"/>
            <a:ext cx="2231735" cy="1881200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364" y="2904"/>
            <a:ext cx="2801938" cy="1881200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60618" y="0"/>
            <a:ext cx="2232434" cy="1881200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07787" y="2741627"/>
            <a:ext cx="3460169" cy="2406401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793"/>
          <a:stretch/>
        </p:blipFill>
        <p:spPr>
          <a:xfrm>
            <a:off x="5152433" y="-2436"/>
            <a:ext cx="3991567" cy="1883080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333688" y="2737099"/>
            <a:ext cx="3810134" cy="2406401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797" y="2737099"/>
            <a:ext cx="1736264" cy="2406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 userDrawn="1"/>
        </p:nvSpPr>
        <p:spPr>
          <a:xfrm>
            <a:off x="0" y="1940893"/>
            <a:ext cx="9144000" cy="73713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798" y="2737099"/>
            <a:ext cx="1737859" cy="2406401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33688" y="2737099"/>
            <a:ext cx="3810489" cy="2406401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723" y="2052828"/>
            <a:ext cx="8640554" cy="51326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52433" y="2904"/>
            <a:ext cx="3991567" cy="1881200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28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104977" y="3420255"/>
            <a:ext cx="2226869" cy="1723245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103642" y="3420255"/>
            <a:ext cx="2228204" cy="1723245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503553" y="196"/>
            <a:ext cx="2640447" cy="1489482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104977" y="1561380"/>
            <a:ext cx="2611235" cy="1785669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6800808" y="1561380"/>
            <a:ext cx="2341304" cy="1785669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4104310" y="876"/>
            <a:ext cx="2317300" cy="1488123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6421833" y="3420255"/>
            <a:ext cx="2721943" cy="17232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 userDrawn="1"/>
        </p:nvSpPr>
        <p:spPr>
          <a:xfrm>
            <a:off x="0" y="0"/>
            <a:ext cx="402227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503553" y="-1"/>
            <a:ext cx="2640447" cy="1489877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103642" y="1561380"/>
            <a:ext cx="2612570" cy="1785561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798920" y="1561380"/>
            <a:ext cx="2345080" cy="1785669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104310" y="-1"/>
            <a:ext cx="2317300" cy="1489877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421833" y="3420255"/>
            <a:ext cx="2722389" cy="1723245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700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6" y="1614494"/>
            <a:ext cx="3578399" cy="95725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87546" y="2571750"/>
            <a:ext cx="3578776" cy="9826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 userDrawn="1"/>
        </p:nvSpPr>
        <p:spPr>
          <a:xfrm>
            <a:off x="4018297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51" y="0"/>
            <a:ext cx="9140898" cy="5161391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9144001" cy="516139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 userDrawn="1"/>
        </p:nvSpPr>
        <p:spPr>
          <a:xfrm>
            <a:off x="-1" y="0"/>
            <a:ext cx="6685613" cy="5161390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7547" y="3768153"/>
            <a:ext cx="3438419" cy="72757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7" y="3182305"/>
            <a:ext cx="3448819" cy="58584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09"/>
            <a:ext cx="3502699" cy="7297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167249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654" r="599"/>
          <a:stretch/>
        </p:blipFill>
        <p:spPr>
          <a:xfrm>
            <a:off x="4997" y="0"/>
            <a:ext cx="9139003" cy="51435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 userDrawn="1"/>
        </p:nvSpPr>
        <p:spPr>
          <a:xfrm>
            <a:off x="0" y="0"/>
            <a:ext cx="3167743" cy="51435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87547" y="3484825"/>
            <a:ext cx="4166448" cy="72757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148" y="2898977"/>
            <a:ext cx="4166448" cy="58584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767665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9144000" cy="51435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072438" cy="51435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72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6097872" cy="5143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 userDrawn="1"/>
        </p:nvSpPr>
        <p:spPr>
          <a:xfrm rot="16200000">
            <a:off x="2087429" y="-486800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605718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605932" cy="37623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987070" y="-1"/>
            <a:ext cx="3156793" cy="51435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349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088" y="0"/>
            <a:ext cx="913982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87129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484917" y="-484916"/>
            <a:ext cx="5143499" cy="6113332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51" t="-1" r="1175" b="3269"/>
          <a:stretch/>
        </p:blipFill>
        <p:spPr>
          <a:xfrm>
            <a:off x="0" y="2893718"/>
            <a:ext cx="5303932" cy="1274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 userDrawn="1"/>
        </p:nvSpPr>
        <p:spPr>
          <a:xfrm rot="16200000">
            <a:off x="2014750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920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736" t="369"/>
          <a:stretch/>
        </p:blipFill>
        <p:spPr>
          <a:xfrm>
            <a:off x="2060575" y="0"/>
            <a:ext cx="7080250" cy="51435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195426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1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0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1731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35" r="1135"/>
          <a:stretch/>
        </p:blipFill>
        <p:spPr>
          <a:xfrm>
            <a:off x="5893278" y="379"/>
            <a:ext cx="3250721" cy="5142742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" y="520"/>
            <a:ext cx="5978185" cy="51424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 userDrawn="1"/>
        </p:nvSpPr>
        <p:spPr>
          <a:xfrm>
            <a:off x="0" y="1631557"/>
            <a:ext cx="5978184" cy="1877856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8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80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9" t="1127" r="740"/>
          <a:stretch/>
        </p:blipFill>
        <p:spPr>
          <a:xfrm>
            <a:off x="0" y="-4572"/>
            <a:ext cx="9144000" cy="51480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590649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887936"/>
            <a:ext cx="5303933" cy="126154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 userDrawn="1"/>
        </p:nvSpPr>
        <p:spPr>
          <a:xfrm rot="16200000">
            <a:off x="2024084" y="869637"/>
            <a:ext cx="1255765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1308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6" t="632" r="943" b="1456"/>
          <a:stretch/>
        </p:blipFill>
        <p:spPr>
          <a:xfrm>
            <a:off x="2025570" y="-11703"/>
            <a:ext cx="7118429" cy="51552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 userDrawn="1"/>
        </p:nvSpPr>
        <p:spPr>
          <a:xfrm>
            <a:off x="2072438" y="0"/>
            <a:ext cx="6907003" cy="51435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 userDrawn="1"/>
        </p:nvSpPr>
        <p:spPr>
          <a:xfrm>
            <a:off x="2072438" y="0"/>
            <a:ext cx="2881863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072438" cy="51435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36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61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995" y="0"/>
            <a:ext cx="6228266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 userDrawn="1"/>
        </p:nvSpPr>
        <p:spPr>
          <a:xfrm rot="16200000">
            <a:off x="2087432" y="-511292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679" t="-1" b="378"/>
          <a:stretch/>
        </p:blipFill>
        <p:spPr>
          <a:xfrm>
            <a:off x="5986937" y="0"/>
            <a:ext cx="3157063" cy="51435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0088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007272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003"/>
            <a:ext cx="9144000" cy="51414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 userDrawn="1"/>
        </p:nvSpPr>
        <p:spPr>
          <a:xfrm>
            <a:off x="-3" y="0"/>
            <a:ext cx="2881863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2000248" y="-2000246"/>
            <a:ext cx="5143502" cy="9143995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3719"/>
            <a:ext cx="5303932" cy="127443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 userDrawn="1"/>
        </p:nvSpPr>
        <p:spPr>
          <a:xfrm rot="16200000">
            <a:off x="2014750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565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3" t="393" b="1245"/>
          <a:stretch/>
        </p:blipFill>
        <p:spPr>
          <a:xfrm>
            <a:off x="2013995" y="0"/>
            <a:ext cx="7130005" cy="51435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068245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 userDrawn="1"/>
        </p:nvSpPr>
        <p:spPr>
          <a:xfrm>
            <a:off x="2068244" y="0"/>
            <a:ext cx="7073460" cy="51435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 userDrawn="1"/>
        </p:nvSpPr>
        <p:spPr>
          <a:xfrm>
            <a:off x="2349911" y="3280048"/>
            <a:ext cx="6794090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8794" y="3504316"/>
            <a:ext cx="6467760" cy="883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8580" y="4406038"/>
            <a:ext cx="6467760" cy="249944"/>
          </a:xfrm>
        </p:spPr>
        <p:txBody>
          <a:bodyPr anchor="t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111" y="297720"/>
            <a:ext cx="4396977" cy="9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85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68" t="14221" r="15976" b="714"/>
          <a:stretch/>
        </p:blipFill>
        <p:spPr>
          <a:xfrm>
            <a:off x="0" y="0"/>
            <a:ext cx="5986937" cy="51569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 userDrawn="1"/>
        </p:nvSpPr>
        <p:spPr>
          <a:xfrm rot="16200000">
            <a:off x="2087432" y="-511292"/>
            <a:ext cx="2057400" cy="623225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6937" y="0"/>
            <a:ext cx="3157061" cy="515696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15" y="1742440"/>
            <a:ext cx="5590094" cy="1208314"/>
          </a:xfrm>
        </p:spPr>
        <p:txBody>
          <a:bodyPr anchor="t"/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979036"/>
            <a:ext cx="5590307" cy="376238"/>
          </a:xfrm>
        </p:spPr>
        <p:txBody>
          <a:bodyPr>
            <a:normAutofit/>
          </a:bodyPr>
          <a:lstStyle>
            <a:lvl1pPr algn="l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788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489"/>
            <a:ext cx="9143999" cy="51425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 userDrawn="1"/>
        </p:nvSpPr>
        <p:spPr>
          <a:xfrm>
            <a:off x="0" y="1785005"/>
            <a:ext cx="6808603" cy="1573490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177" y="1935874"/>
            <a:ext cx="6438248" cy="1271752"/>
          </a:xfrm>
        </p:spPr>
        <p:txBody>
          <a:bodyPr anchor="ctr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53894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546" y="666750"/>
            <a:ext cx="8568908" cy="34480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8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20650" lvl="0" indent="-12065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87545" y="1011555"/>
            <a:ext cx="8568907" cy="339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18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391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3" y="0"/>
            <a:ext cx="914241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 userDrawn="1"/>
        </p:nvSpPr>
        <p:spPr>
          <a:xfrm rot="16200000">
            <a:off x="2000252" y="-2000249"/>
            <a:ext cx="5143498" cy="9143997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2906097"/>
            <a:ext cx="5303932" cy="126646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 userDrawn="1"/>
        </p:nvSpPr>
        <p:spPr>
          <a:xfrm rot="16200000">
            <a:off x="2014751" y="878970"/>
            <a:ext cx="1274432" cy="5303931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3781" y="3730109"/>
            <a:ext cx="4976736" cy="320634"/>
          </a:xfrm>
        </p:spPr>
        <p:txBody>
          <a:bodyPr anchor="b">
            <a:noAutofit/>
          </a:bodyPr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781" y="3017280"/>
            <a:ext cx="4976736" cy="795905"/>
          </a:xfrm>
        </p:spPr>
        <p:txBody>
          <a:bodyPr anchor="t"/>
          <a:lstStyle>
            <a:lvl1pPr algn="l"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71" y="330010"/>
            <a:ext cx="2911739" cy="60661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 userDrawn="1"/>
        </p:nvSpPr>
        <p:spPr>
          <a:xfrm>
            <a:off x="3840069" y="4854742"/>
            <a:ext cx="14638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800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 userDrawn="1"/>
        </p:nvGrpSpPr>
        <p:grpSpPr>
          <a:xfrm>
            <a:off x="285286" y="4377463"/>
            <a:ext cx="1480014" cy="495851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127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 userDrawn="1"/>
        </p:nvSpPr>
        <p:spPr>
          <a:xfrm>
            <a:off x="4572000" y="0"/>
            <a:ext cx="4572000" cy="4702629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547" y="153483"/>
            <a:ext cx="3968605" cy="926379"/>
          </a:xfrm>
        </p:spPr>
        <p:txBody>
          <a:bodyPr anchor="t"/>
          <a:lstStyle/>
          <a:p>
            <a:r>
              <a:rPr lang="en-US" dirty="0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47185" y="274421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11103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47185" y="631037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847184" y="1158307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14917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847184" y="1514923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847183" y="2040021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14917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847183" y="2396637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847183" y="2921735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11103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47183" y="3278351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847183" y="3803449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14917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847183" y="4160065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7546" y="1077683"/>
            <a:ext cx="3951188" cy="320097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20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tabLst/>
              <a:defRPr lang="en-US" sz="18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 userDrawn="1"/>
        </p:nvCxnSpPr>
        <p:spPr>
          <a:xfrm>
            <a:off x="5767290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 userDrawn="1"/>
        </p:nvCxnSpPr>
        <p:spPr>
          <a:xfrm>
            <a:off x="5767290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48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 userDrawn="1">
          <p15:clr>
            <a:srgbClr val="FBAE40"/>
          </p15:clr>
        </p15:guide>
        <p15:guide id="2" pos="2754" userDrawn="1">
          <p15:clr>
            <a:srgbClr val="FBAE40"/>
          </p15:clr>
        </p15:guide>
        <p15:guide id="3" orient="horz" pos="2156" userDrawn="1">
          <p15:clr>
            <a:srgbClr val="FBAE40"/>
          </p15:clr>
        </p15:guide>
        <p15:guide id="4" orient="horz" pos="2500" userDrawn="1">
          <p15:clr>
            <a:srgbClr val="FBAE40"/>
          </p15:clr>
        </p15:guide>
        <p15:guide id="5" orient="horz" pos="2711" userDrawn="1">
          <p15:clr>
            <a:srgbClr val="FBAE40"/>
          </p15:clr>
        </p15:guide>
        <p15:guide id="6" orient="horz" pos="1601" userDrawn="1">
          <p15:clr>
            <a:srgbClr val="FBAE40"/>
          </p15:clr>
        </p15:guide>
        <p15:guide id="7" orient="horz" pos="1390" userDrawn="1">
          <p15:clr>
            <a:srgbClr val="FBAE40"/>
          </p15:clr>
        </p15:guide>
        <p15:guide id="8" orient="horz" pos="1046" userDrawn="1">
          <p15:clr>
            <a:srgbClr val="FBAE40"/>
          </p15:clr>
        </p15:guide>
        <p15:guide id="9" orient="horz" pos="832" userDrawn="1">
          <p15:clr>
            <a:srgbClr val="FBAE40"/>
          </p15:clr>
        </p15:guide>
        <p15:guide id="10" orient="horz" pos="489" userDrawn="1">
          <p15:clr>
            <a:srgbClr val="FBAE40"/>
          </p15:clr>
        </p15:guide>
        <p15:guide id="11" orient="horz" pos="27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72032" y="0"/>
            <a:ext cx="3171968" cy="4702627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291" r="66084" b="433"/>
          <a:stretch/>
        </p:blipFill>
        <p:spPr>
          <a:xfrm>
            <a:off x="4585033" y="0"/>
            <a:ext cx="1898882" cy="4702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278" y="153484"/>
            <a:ext cx="4135967" cy="513266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5360" y="1033120"/>
            <a:ext cx="2817312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89278" y="1033123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25360" y="1389736"/>
            <a:ext cx="2817312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125359" y="1917006"/>
            <a:ext cx="2817313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93092" y="1917007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5359" y="2273622"/>
            <a:ext cx="2817313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125358" y="2798720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3092" y="2798720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25358" y="3155336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5358" y="3680434"/>
            <a:ext cx="2817314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89278" y="3680434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25358" y="4037050"/>
            <a:ext cx="281731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 userDrawn="1"/>
        </p:nvCxnSpPr>
        <p:spPr>
          <a:xfrm>
            <a:off x="1045465" y="3804972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923258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 userDrawn="1"/>
        </p:nvCxnSpPr>
        <p:spPr>
          <a:xfrm>
            <a:off x="1045465" y="2041544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 userDrawn="1"/>
        </p:nvCxnSpPr>
        <p:spPr>
          <a:xfrm>
            <a:off x="1045465" y="11576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585032" y="-1"/>
            <a:ext cx="4558968" cy="4702628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00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53559670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45618" y="274421"/>
            <a:ext cx="3878704" cy="336960"/>
          </a:xfrm>
          <a:prstGeom prst="rect">
            <a:avLst/>
          </a:prstGeom>
        </p:spPr>
        <p:txBody>
          <a:bodyPr lIns="0" bIns="0" anchor="b"/>
          <a:lstStyle>
            <a:lvl1pPr>
              <a:defRPr sz="1400" b="1">
                <a:solidFill>
                  <a:schemeClr val="accent2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09536" y="274424"/>
            <a:ext cx="676291" cy="693573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 dirty="0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45618" y="631037"/>
            <a:ext cx="3878704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45617" y="1158307"/>
            <a:ext cx="3878706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13350" y="1158308"/>
            <a:ext cx="672477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645617" y="1514923"/>
            <a:ext cx="3878706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45615" y="2040021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13350" y="2040021"/>
            <a:ext cx="672478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645615" y="2396637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645615" y="2921735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09536" y="2921735"/>
            <a:ext cx="676291" cy="693576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 dirty="0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45615" y="3278351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45615" y="3803449"/>
            <a:ext cx="3878707" cy="33696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400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13350" y="3803450"/>
            <a:ext cx="672478" cy="693575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3200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 dirty="0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45615" y="4160065"/>
            <a:ext cx="3878707" cy="336960"/>
          </a:xfrm>
          <a:prstGeom prst="rect">
            <a:avLst/>
          </a:prstGeom>
        </p:spPr>
        <p:txBody>
          <a:bodyPr lIns="0" tIns="0" anchor="t"/>
          <a:lstStyle>
            <a:lvl1pPr>
              <a:defRPr sz="1200">
                <a:solidFill>
                  <a:schemeClr val="tx1"/>
                </a:solidFill>
              </a:defRPr>
            </a:lvl1pPr>
            <a:lvl2pPr marL="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27987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046273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 userDrawn="1"/>
        </p:nvCxnSpPr>
        <p:spPr>
          <a:xfrm>
            <a:off x="4565723" y="2164559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 userDrawn="1"/>
        </p:nvCxnSpPr>
        <p:spPr>
          <a:xfrm>
            <a:off x="4565723" y="1282845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 userDrawn="1"/>
        </p:nvCxnSpPr>
        <p:spPr>
          <a:xfrm>
            <a:off x="4565723" y="398960"/>
            <a:ext cx="0" cy="444500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39" y="1924753"/>
            <a:ext cx="2740661" cy="85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18" t="1215"/>
          <a:stretch/>
        </p:blipFill>
        <p:spPr>
          <a:xfrm>
            <a:off x="-1" y="-4573"/>
            <a:ext cx="3301609" cy="4706747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3301609" cy="4698058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8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 dirty="0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39100764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8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3.png"/><Relationship Id="rId1" Type="http://schemas.openxmlformats.org/officeDocument/2006/relationships/theme" Target="../theme/theme5.xml"/><Relationship Id="rId6" Type="http://schemas.openxmlformats.org/officeDocument/2006/relationships/image" Target="../media/image3.png"/><Relationship Id="rId5" Type="http://schemas.microsoft.com/office/2007/relationships/hdphoto" Target="../media/hdphoto6.wdp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4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2.xml"/><Relationship Id="rId9" Type="http://schemas.microsoft.com/office/2007/relationships/hdphoto" Target="../media/hdphoto7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0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6.xml"/><Relationship Id="rId9" Type="http://schemas.microsoft.com/office/2007/relationships/hdphoto" Target="../media/hdphoto11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9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0.xml"/><Relationship Id="rId9" Type="http://schemas.microsoft.com/office/2007/relationships/hdphoto" Target="../media/hdphoto15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 userDrawn="1"/>
        </p:nvSpPr>
        <p:spPr>
          <a:xfrm>
            <a:off x="0" y="4700985"/>
            <a:ext cx="9144000" cy="44251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5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163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4" r:id="rId2"/>
    <p:sldLayoutId id="2147484275" r:id="rId3"/>
    <p:sldLayoutId id="2147484156" r:id="rId4"/>
    <p:sldLayoutId id="2147484038" r:id="rId5"/>
    <p:sldLayoutId id="2147484042" r:id="rId6"/>
    <p:sldLayoutId id="2147484194" r:id="rId7"/>
    <p:sldLayoutId id="2147484235" r:id="rId8"/>
    <p:sldLayoutId id="2147484236" r:id="rId9"/>
    <p:sldLayoutId id="2147484159" r:id="rId10"/>
    <p:sldLayoutId id="2147484323" r:id="rId11"/>
    <p:sldLayoutId id="2147484183" r:id="rId12"/>
    <p:sldLayoutId id="2147484271" r:id="rId13"/>
    <p:sldLayoutId id="2147484158" r:id="rId14"/>
    <p:sldLayoutId id="2147484044" r:id="rId15"/>
    <p:sldLayoutId id="2147484043" r:id="rId16"/>
    <p:sldLayoutId id="2147484187" r:id="rId17"/>
    <p:sldLayoutId id="2147484322" r:id="rId18"/>
    <p:sldLayoutId id="2147484315" r:id="rId19"/>
    <p:sldLayoutId id="2147484318" r:id="rId20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20650" indent="-12065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18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 userDrawn="1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4" y="4763075"/>
            <a:ext cx="1809827" cy="325694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589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  <p:sldLayoutId id="2147484211" r:id="rId2"/>
    <p:sldLayoutId id="2147484274" r:id="rId3"/>
    <p:sldLayoutId id="2147484212" r:id="rId4"/>
    <p:sldLayoutId id="2147484213" r:id="rId5"/>
    <p:sldLayoutId id="2147484214" r:id="rId6"/>
    <p:sldLayoutId id="2147484207" r:id="rId7"/>
    <p:sldLayoutId id="2147484239" r:id="rId8"/>
    <p:sldLayoutId id="2147484240" r:id="rId9"/>
    <p:sldLayoutId id="2147484319" r:id="rId10"/>
    <p:sldLayoutId id="2147484321" r:id="rId11"/>
    <p:sldLayoutId id="2147484216" r:id="rId12"/>
    <p:sldLayoutId id="2147484223" r:id="rId13"/>
    <p:sldLayoutId id="2147484314" r:id="rId14"/>
    <p:sldLayoutId id="2147484219" r:id="rId15"/>
    <p:sldLayoutId id="2147484221" r:id="rId16"/>
    <p:sldLayoutId id="2147484283" r:id="rId17"/>
    <p:sldLayoutId id="2147484320" r:id="rId18"/>
    <p:sldLayoutId id="2147484316" r:id="rId19"/>
    <p:sldLayoutId id="2147484313" r:id="rId20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000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18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 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4" y="4763075"/>
            <a:ext cx="1809827" cy="32569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6141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0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8872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16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4700984"/>
            <a:ext cx="9143999" cy="44251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dirty="0"/>
              <a:t>Click to Add Title</a:t>
            </a:r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51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43" r:id="rId2"/>
    <p:sldLayoutId id="2147484244" r:id="rId3"/>
    <p:sldLayoutId id="2147484245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18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700985"/>
            <a:ext cx="9144001" cy="4425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7" y="153484"/>
            <a:ext cx="856890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545" y="923020"/>
            <a:ext cx="8568907" cy="3483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9101087"/>
      </p:ext>
    </p:extLst>
  </p:cSld>
  <p:clrMap bg1="lt1" tx1="dk1" bg2="lt2" tx2="dk2" accent1="accent1" accent2="accent2" accent3="accent3" accent4="accent4" accent5="accent5" accent6="accent6" hlink="hlink" folHlink="folHlink"/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94755"/>
            <a:ext cx="9143998" cy="4487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818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700984"/>
            <a:ext cx="9144000" cy="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57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4700984"/>
            <a:ext cx="9144001" cy="4425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287546" y="4444777"/>
            <a:ext cx="8568908" cy="229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287547" y="153484"/>
            <a:ext cx="8561178" cy="513266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287546" y="1007076"/>
            <a:ext cx="8568908" cy="3409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 userDrawn="1"/>
        </p:nvSpPr>
        <p:spPr>
          <a:xfrm>
            <a:off x="3840070" y="4854742"/>
            <a:ext cx="1463862" cy="21544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457200" rtl="0" eaLnBrk="1" latinLnBrk="0" hangingPunct="1"/>
            <a:r>
              <a:rPr lang="en-US" sz="800" dirty="0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5472" y="4880288"/>
            <a:ext cx="328527" cy="2194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55" y="4763075"/>
            <a:ext cx="1809826" cy="3256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 userDrawn="1"/>
        </p:nvGrpSpPr>
        <p:grpSpPr>
          <a:xfrm>
            <a:off x="8004175" y="4794250"/>
            <a:ext cx="862967" cy="289121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26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2800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Tx/>
        <a:buNone/>
        <a:defRPr sz="2000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20650" indent="-120650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3444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573088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800100" indent="-111125" algn="l" defTabSz="457200" rtl="0" eaLnBrk="1" latinLnBrk="0" hangingPunct="1">
        <a:lnSpc>
          <a:spcPct val="95000"/>
        </a:lnSpc>
        <a:spcBef>
          <a:spcPts val="3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46304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sz="2800" kern="1200">
          <a:solidFill>
            <a:srgbClr val="7C878E"/>
          </a:solidFill>
          <a:latin typeface="+mn-lt"/>
          <a:ea typeface="+mn-ea"/>
          <a:cs typeface="+mn-cs"/>
        </a:defRPr>
      </a:lvl6pPr>
      <a:lvl7pPr marL="173736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011680" indent="0" algn="l" defTabSz="457200" rtl="0" eaLnBrk="1" latinLnBrk="0" hangingPunct="1">
        <a:lnSpc>
          <a:spcPct val="140000"/>
        </a:lnSpc>
        <a:spcBef>
          <a:spcPts val="24"/>
        </a:spcBef>
        <a:buFont typeface="Arial"/>
        <a:buNone/>
        <a:defRPr sz="2800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2286000" indent="0" algn="l" defTabSz="457200" rtl="0" eaLnBrk="1" latinLnBrk="0" hangingPunct="1">
        <a:lnSpc>
          <a:spcPct val="140000"/>
        </a:lnSpc>
        <a:spcBef>
          <a:spcPts val="24"/>
        </a:spcBef>
        <a:buFont typeface="Arial" panose="020B0604020202020204" pitchFamily="34" charset="0"/>
        <a:buNone/>
        <a:defRPr lang="en-US" sz="2800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9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9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96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0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1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18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18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3A6F5-93D3-1049-BE34-E7B13E56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1E699-D0DF-4DBA-356B-85FD26ACE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27" y="1631290"/>
            <a:ext cx="8568908" cy="940460"/>
          </a:xfrm>
        </p:spPr>
        <p:txBody>
          <a:bodyPr/>
          <a:lstStyle/>
          <a:p>
            <a:r>
              <a:rPr lang="en-US" dirty="0"/>
              <a:t>TST12188 4vs4 and 3vs3 comparison</a:t>
            </a:r>
            <a:br>
              <a:rPr lang="en-US" dirty="0"/>
            </a:br>
            <a:r>
              <a:rPr lang="en-US" dirty="0"/>
              <a:t>RNAseq study of SMN2 splice-modulator lead compounds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7B74C-8383-7F85-BF09-573C267CFDDC}"/>
              </a:ext>
            </a:extLst>
          </p:cNvPr>
          <p:cNvSpPr/>
          <p:nvPr/>
        </p:nvSpPr>
        <p:spPr>
          <a:xfrm>
            <a:off x="6165973" y="4055516"/>
            <a:ext cx="2872284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r"/>
            <a:r>
              <a:rPr lang="en-US" dirty="0">
                <a:solidFill>
                  <a:srgbClr val="005B82"/>
                </a:solidFill>
                <a:sym typeface="Wingdings" panose="05000000000000000000" pitchFamily="2" charset="2"/>
              </a:rPr>
              <a:t>Zhen Gao</a:t>
            </a:r>
          </a:p>
          <a:p>
            <a:pPr algn="r"/>
            <a:r>
              <a:rPr lang="en-US" dirty="0">
                <a:solidFill>
                  <a:srgbClr val="005B82"/>
                </a:solidFill>
                <a:sym typeface="Wingdings" panose="05000000000000000000" pitchFamily="2" charset="2"/>
              </a:rPr>
              <a:t>09/22/2023</a:t>
            </a:r>
          </a:p>
        </p:txBody>
      </p:sp>
    </p:spTree>
    <p:extLst>
      <p:ext uri="{BB962C8B-B14F-4D97-AF65-F5344CB8AC3E}">
        <p14:creationId xmlns:p14="http://schemas.microsoft.com/office/powerpoint/2010/main" val="141938154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52" y="74881"/>
            <a:ext cx="5149781" cy="323198"/>
          </a:xfrm>
        </p:spPr>
        <p:txBody>
          <a:bodyPr/>
          <a:lstStyle/>
          <a:p>
            <a:r>
              <a:rPr lang="en-US" sz="1200" dirty="0">
                <a:latin typeface="+mn-lt"/>
              </a:rPr>
              <a:t>1. </a:t>
            </a:r>
            <a:r>
              <a:rPr lang="en-US" sz="1200" dirty="0"/>
              <a:t>GM09677c</a:t>
            </a:r>
            <a:r>
              <a:rPr lang="en-US" sz="1200" dirty="0">
                <a:latin typeface="+mn-lt"/>
              </a:rPr>
              <a:t> 3vs3--10x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DSG BIO_2178782 vs Risdiplam </a:t>
            </a:r>
            <a:br>
              <a:rPr lang="en-US" dirty="0">
                <a:solidFill>
                  <a:srgbClr val="1206FF"/>
                </a:solidFill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6F9573-73B0-FF38-0756-836C6A95DEC7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7CD8E91-1212-2E70-14EE-4280E9779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37" y="294634"/>
            <a:ext cx="3917692" cy="3917692"/>
          </a:xfrm>
          <a:prstGeom prst="rect">
            <a:avLst/>
          </a:prstGeom>
        </p:spPr>
      </p:pic>
      <p:pic>
        <p:nvPicPr>
          <p:cNvPr id="7" name="Picture 6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CB689807-FC45-90ED-392B-CA45BE921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5" y="294634"/>
            <a:ext cx="1776151" cy="2277116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9E661322-6CC0-D603-BF08-4B69B2173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599" y="294634"/>
            <a:ext cx="3955401" cy="3955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8DBDC8-787F-8D06-4A77-868E770D039B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DC168C-4B7E-655B-FBF5-1F2CDC527AA4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pic>
        <p:nvPicPr>
          <p:cNvPr id="20" name="Graphic 19" descr="Badge Tick1 outline">
            <a:extLst>
              <a:ext uri="{FF2B5EF4-FFF2-40B4-BE49-F238E27FC236}">
                <a16:creationId xmlns:a16="http://schemas.microsoft.com/office/drawing/2014/main" id="{E62B1A07-0531-470D-34D0-CAB55EF54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7579" y="4176619"/>
            <a:ext cx="357346" cy="3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186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38" y="82329"/>
            <a:ext cx="8384903" cy="246221"/>
          </a:xfrm>
        </p:spPr>
        <p:txBody>
          <a:bodyPr/>
          <a:lstStyle/>
          <a:p>
            <a:r>
              <a:rPr lang="en-US" sz="1200" dirty="0">
                <a:latin typeface="+mn-lt"/>
              </a:rPr>
              <a:t>2. GM</a:t>
            </a:r>
            <a:r>
              <a:rPr lang="en-US" sz="1200" dirty="0"/>
              <a:t>09677c 3vs3 --10x </a:t>
            </a:r>
            <a:r>
              <a:rPr lang="en-US" sz="1200" dirty="0">
                <a:solidFill>
                  <a:srgbClr val="1206FF"/>
                </a:solidFill>
              </a:rPr>
              <a:t>DSG BIO_2186827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6" name="Picture 5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6723C21E-9A1E-FF98-FA6D-F4836A72A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8" y="393643"/>
            <a:ext cx="1638679" cy="2165807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93C69C1-09C9-75B3-E353-B8C482219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339" y="431802"/>
            <a:ext cx="3894913" cy="38949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B04488-5BBE-DB3E-6D3A-9EF9E4551340}"/>
              </a:ext>
            </a:extLst>
          </p:cNvPr>
          <p:cNvSpPr txBox="1"/>
          <p:nvPr/>
        </p:nvSpPr>
        <p:spPr>
          <a:xfrm>
            <a:off x="5509123" y="42754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8AB157-1B13-6BAB-8D74-161A59B5F8B4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4EF5E-3782-AA64-3E53-7CF10890FFF4}"/>
              </a:ext>
            </a:extLst>
          </p:cNvPr>
          <p:cNvSpPr txBox="1"/>
          <p:nvPr/>
        </p:nvSpPr>
        <p:spPr>
          <a:xfrm>
            <a:off x="1972320" y="42754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004F18-D99C-B738-3E58-E54F6615B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9123" y="328549"/>
            <a:ext cx="3719107" cy="3894914"/>
          </a:xfrm>
          <a:prstGeom prst="rect">
            <a:avLst/>
          </a:prstGeom>
        </p:spPr>
      </p:pic>
      <p:pic>
        <p:nvPicPr>
          <p:cNvPr id="19" name="Graphic 18" descr="Badge Question Mark outline">
            <a:extLst>
              <a:ext uri="{FF2B5EF4-FFF2-40B4-BE49-F238E27FC236}">
                <a16:creationId xmlns:a16="http://schemas.microsoft.com/office/drawing/2014/main" id="{0B7C865C-EEF0-79C2-5594-8DBA0F3DE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8634" y="4175125"/>
            <a:ext cx="485366" cy="48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390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BB933122-AF3C-A001-5AB5-F239F818A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5" y="326948"/>
            <a:ext cx="1579538" cy="2025049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66DDB69-7341-81A1-54E5-C76A053BC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218" y="326948"/>
            <a:ext cx="3887268" cy="3887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357ACB-FA04-53B7-5E9A-D8CFBE2C1E8D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6C95A-BF64-85BB-2FB0-87F5F27B9DF6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E571D-DB97-97AF-8671-AE4711CDEDDC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FDA77BA-5069-6A5B-F1E3-6E9CBE35CB86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3. GM</a:t>
            </a:r>
            <a:r>
              <a:rPr lang="en-US" sz="1200" dirty="0"/>
              <a:t>09677c 3vs3 --10x </a:t>
            </a:r>
            <a:r>
              <a:rPr lang="en-US" sz="1200" dirty="0">
                <a:solidFill>
                  <a:srgbClr val="1206FF"/>
                </a:solidFill>
              </a:rPr>
              <a:t>DSG BIO_2196772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D69C2E39-2284-FE33-BC49-ABE657965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606" y="326948"/>
            <a:ext cx="3952147" cy="3952147"/>
          </a:xfrm>
          <a:prstGeom prst="rect">
            <a:avLst/>
          </a:prstGeom>
        </p:spPr>
      </p:pic>
      <p:pic>
        <p:nvPicPr>
          <p:cNvPr id="18" name="Graphic 17" descr="Badge Tick1 outline">
            <a:extLst>
              <a:ext uri="{FF2B5EF4-FFF2-40B4-BE49-F238E27FC236}">
                <a16:creationId xmlns:a16="http://schemas.microsoft.com/office/drawing/2014/main" id="{974F8B28-6F57-FDE2-9F70-4C4DE10279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7579" y="4176619"/>
            <a:ext cx="357346" cy="3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920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40613A5B-6778-AAF1-6025-1C154C3C4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1" y="515542"/>
            <a:ext cx="1509786" cy="19356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7D57CF-B1AD-B0B8-1A24-C2729C4C1299}"/>
              </a:ext>
            </a:extLst>
          </p:cNvPr>
          <p:cNvSpPr txBox="1"/>
          <p:nvPr/>
        </p:nvSpPr>
        <p:spPr>
          <a:xfrm>
            <a:off x="53850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0A5A10-2234-9EA6-F92F-B1D7ADF3B261}"/>
              </a:ext>
            </a:extLst>
          </p:cNvPr>
          <p:cNvSpPr txBox="1"/>
          <p:nvPr/>
        </p:nvSpPr>
        <p:spPr>
          <a:xfrm>
            <a:off x="-57244" y="2788328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64E6C-BEF7-50E3-68C0-76D73169AAE6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2BC5A979-EC17-3CD0-D791-CFD3BA564C23}"/>
              </a:ext>
            </a:extLst>
          </p:cNvPr>
          <p:cNvSpPr txBox="1">
            <a:spLocks/>
          </p:cNvSpPr>
          <p:nvPr/>
        </p:nvSpPr>
        <p:spPr>
          <a:xfrm>
            <a:off x="304362" y="8264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4. GM</a:t>
            </a:r>
            <a:r>
              <a:rPr lang="en-US" sz="1200" dirty="0"/>
              <a:t>09677c 3vs3 --10x </a:t>
            </a:r>
            <a:r>
              <a:rPr lang="en-US" sz="1200" dirty="0">
                <a:solidFill>
                  <a:srgbClr val="1206FF"/>
                </a:solidFill>
              </a:rPr>
              <a:t>DSG BIO_2196895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23" name="Picture 22" descr="A screenshot of a graph&#10;&#10;Description automatically generated">
            <a:extLst>
              <a:ext uri="{FF2B5EF4-FFF2-40B4-BE49-F238E27FC236}">
                <a16:creationId xmlns:a16="http://schemas.microsoft.com/office/drawing/2014/main" id="{5DD6EE5B-1A6B-A84F-20A2-51B49E16A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59" b="-1"/>
          <a:stretch/>
        </p:blipFill>
        <p:spPr>
          <a:xfrm>
            <a:off x="5442598" y="364360"/>
            <a:ext cx="3810854" cy="3816870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A83B4F81-F95F-6FAB-5CE0-4D0FE51135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4"/>
          <a:stretch/>
        </p:blipFill>
        <p:spPr>
          <a:xfrm>
            <a:off x="1630875" y="328870"/>
            <a:ext cx="3869148" cy="3852362"/>
          </a:xfrm>
          <a:prstGeom prst="rect">
            <a:avLst/>
          </a:prstGeom>
        </p:spPr>
      </p:pic>
      <p:pic>
        <p:nvPicPr>
          <p:cNvPr id="28" name="Graphic 27" descr="Badge Tick1 outline">
            <a:extLst>
              <a:ext uri="{FF2B5EF4-FFF2-40B4-BE49-F238E27FC236}">
                <a16:creationId xmlns:a16="http://schemas.microsoft.com/office/drawing/2014/main" id="{1334B46D-83EA-8156-D13B-CC5A86386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7579" y="4176619"/>
            <a:ext cx="357346" cy="3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35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0E520276-511C-0851-9B37-3990A27AF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1" y="701675"/>
            <a:ext cx="1312545" cy="1682750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A94848E6-A3E6-64D7-5C28-1014492AB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979" y="328550"/>
            <a:ext cx="3793715" cy="37937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093047-1B70-8FCA-5F3B-8541AA218B8E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42C9D64E-E98E-6CAF-810E-54D712F5BE10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5. GM</a:t>
            </a:r>
            <a:r>
              <a:rPr lang="en-US" sz="1200" dirty="0"/>
              <a:t>09677c 3vs3 --10x </a:t>
            </a:r>
            <a:r>
              <a:rPr lang="en-US" sz="1200" dirty="0">
                <a:solidFill>
                  <a:srgbClr val="1206FF"/>
                </a:solidFill>
              </a:rPr>
              <a:t>DSG BIO_2197306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 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BD6A64-F642-9B90-4366-E940B3CA4434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64B49F-CD26-BA62-3ECD-8C814A924F4F}"/>
              </a:ext>
            </a:extLst>
          </p:cNvPr>
          <p:cNvSpPr txBox="1"/>
          <p:nvPr/>
        </p:nvSpPr>
        <p:spPr>
          <a:xfrm>
            <a:off x="-60419" y="259465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pic>
        <p:nvPicPr>
          <p:cNvPr id="19" name="Picture 1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5CDF708-9CA5-CED8-0A10-AE4115454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159" y="326053"/>
            <a:ext cx="3793715" cy="3793715"/>
          </a:xfrm>
          <a:prstGeom prst="rect">
            <a:avLst/>
          </a:prstGeom>
        </p:spPr>
      </p:pic>
      <p:pic>
        <p:nvPicPr>
          <p:cNvPr id="20" name="Graphic 19" descr="Badge Tick1 outline">
            <a:extLst>
              <a:ext uri="{FF2B5EF4-FFF2-40B4-BE49-F238E27FC236}">
                <a16:creationId xmlns:a16="http://schemas.microsoft.com/office/drawing/2014/main" id="{5F54B988-012E-E00D-5844-2DE557732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7579" y="4176619"/>
            <a:ext cx="357346" cy="3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989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1A341B4A-FD8F-6B96-4046-3F6530C6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3" y="805208"/>
            <a:ext cx="1405145" cy="1801468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564D8286-8B7C-7A71-470F-309212D97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505" y="315706"/>
            <a:ext cx="3929270" cy="3929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990C3-4145-E596-4BC6-F8814C76ACB1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F497DF-E2F9-0336-795F-42E07F1676D1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9DB5E2-FDBF-B321-E987-7D0A2929D42D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09498008-C1A7-26CC-424A-44CA64AEF1EE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6. GM</a:t>
            </a:r>
            <a:r>
              <a:rPr lang="en-US" sz="1200" dirty="0"/>
              <a:t>09677c 3vs3 --10x </a:t>
            </a:r>
            <a:r>
              <a:rPr lang="en-US" sz="1200" dirty="0">
                <a:solidFill>
                  <a:srgbClr val="1206FF"/>
                </a:solidFill>
              </a:rPr>
              <a:t>DSG BIO_2199562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ACA3600F-3487-09EB-32EB-D28DF824E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296" y="315706"/>
            <a:ext cx="3903725" cy="3903725"/>
          </a:xfrm>
          <a:prstGeom prst="rect">
            <a:avLst/>
          </a:prstGeom>
        </p:spPr>
      </p:pic>
      <p:pic>
        <p:nvPicPr>
          <p:cNvPr id="19" name="Graphic 18" descr="Badge Question Mark outline">
            <a:extLst>
              <a:ext uri="{FF2B5EF4-FFF2-40B4-BE49-F238E27FC236}">
                <a16:creationId xmlns:a16="http://schemas.microsoft.com/office/drawing/2014/main" id="{5E9B7555-5008-B297-E01B-BED85A300A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8634" y="4175125"/>
            <a:ext cx="485366" cy="48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156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4CAA090-011E-790E-43F2-FA249D5E9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995" y="395560"/>
            <a:ext cx="3611290" cy="3611290"/>
          </a:xfrm>
          <a:prstGeom prst="rect">
            <a:avLst/>
          </a:prstGeom>
        </p:spPr>
      </p:pic>
      <p:pic>
        <p:nvPicPr>
          <p:cNvPr id="9" name="Picture 8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EB1CAE9C-87E4-9140-D393-0BAB3DF26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1" y="736988"/>
            <a:ext cx="1431114" cy="1834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1BE248-36D1-5462-97CB-5C003F65C06D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C30F5-3BA5-7A43-84C3-9B9AD1910733}"/>
              </a:ext>
            </a:extLst>
          </p:cNvPr>
          <p:cNvSpPr txBox="1"/>
          <p:nvPr/>
        </p:nvSpPr>
        <p:spPr>
          <a:xfrm>
            <a:off x="0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1B9121-0A0B-9D18-6A29-A7203E18191C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2EA7139-8B03-4AEF-1566-2B46BCE6D7EB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7. GM</a:t>
            </a:r>
            <a:r>
              <a:rPr lang="en-US" sz="1200" dirty="0"/>
              <a:t>09677c 3vs3 --10x </a:t>
            </a:r>
            <a:r>
              <a:rPr lang="en-US" sz="1200" dirty="0">
                <a:solidFill>
                  <a:srgbClr val="1206FF"/>
                </a:solidFill>
              </a:rPr>
              <a:t>DSG BIO_2201042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9E3B09C-1E2E-7643-89CA-772EBBEC4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123" y="425450"/>
            <a:ext cx="3581400" cy="3581400"/>
          </a:xfrm>
          <a:prstGeom prst="rect">
            <a:avLst/>
          </a:prstGeom>
        </p:spPr>
      </p:pic>
      <p:pic>
        <p:nvPicPr>
          <p:cNvPr id="20" name="Graphic 19" descr="Badge Unfollow outline">
            <a:extLst>
              <a:ext uri="{FF2B5EF4-FFF2-40B4-BE49-F238E27FC236}">
                <a16:creationId xmlns:a16="http://schemas.microsoft.com/office/drawing/2014/main" id="{3AB7E32B-8822-C221-1D38-20F5DABBD1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23310" y="4140200"/>
            <a:ext cx="393765" cy="39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559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1BE248-36D1-5462-97CB-5C003F65C06D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C30F5-3BA5-7A43-84C3-9B9AD1910733}"/>
              </a:ext>
            </a:extLst>
          </p:cNvPr>
          <p:cNvSpPr txBox="1"/>
          <p:nvPr/>
        </p:nvSpPr>
        <p:spPr>
          <a:xfrm>
            <a:off x="0" y="2571750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1B9121-0A0B-9D18-6A29-A7203E18191C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2EA7139-8B03-4AEF-1566-2B46BCE6D7EB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8. GM</a:t>
            </a:r>
            <a:r>
              <a:rPr lang="en-US" sz="1200" dirty="0"/>
              <a:t>09677c 3vs3 --10x </a:t>
            </a:r>
            <a:r>
              <a:rPr lang="en-US" sz="1200" dirty="0">
                <a:solidFill>
                  <a:srgbClr val="1206FF"/>
                </a:solidFill>
              </a:rPr>
              <a:t>DSG BIO_2204984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CFA4DB0-79BB-4284-36EB-358FFECE6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123" y="436939"/>
            <a:ext cx="3742416" cy="3742416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9C2E9FC-FF9C-05B2-2832-04672753D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936" y="436939"/>
            <a:ext cx="3742416" cy="3742416"/>
          </a:xfrm>
          <a:prstGeom prst="rect">
            <a:avLst/>
          </a:prstGeom>
        </p:spPr>
      </p:pic>
      <p:pic>
        <p:nvPicPr>
          <p:cNvPr id="8" name="Picture 7" descr="A graph of a number of different gene overlaps&#10;&#10;Description automatically generated with medium confidence">
            <a:extLst>
              <a:ext uri="{FF2B5EF4-FFF2-40B4-BE49-F238E27FC236}">
                <a16:creationId xmlns:a16="http://schemas.microsoft.com/office/drawing/2014/main" id="{3300E301-2624-343E-CE54-4401FDAAC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9" y="503102"/>
            <a:ext cx="1593733" cy="2043248"/>
          </a:xfrm>
          <a:prstGeom prst="rect">
            <a:avLst/>
          </a:prstGeom>
        </p:spPr>
      </p:pic>
      <p:pic>
        <p:nvPicPr>
          <p:cNvPr id="15" name="Graphic 14" descr="Badge Unfollow outline">
            <a:extLst>
              <a:ext uri="{FF2B5EF4-FFF2-40B4-BE49-F238E27FC236}">
                <a16:creationId xmlns:a16="http://schemas.microsoft.com/office/drawing/2014/main" id="{EFD26828-BA50-7A0F-A9E7-67BAF702B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5050" y="4171940"/>
            <a:ext cx="362025" cy="3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655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1BE248-36D1-5462-97CB-5C003F65C06D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C30F5-3BA5-7A43-84C3-9B9AD1910733}"/>
              </a:ext>
            </a:extLst>
          </p:cNvPr>
          <p:cNvSpPr txBox="1"/>
          <p:nvPr/>
        </p:nvSpPr>
        <p:spPr>
          <a:xfrm>
            <a:off x="-42811" y="2791503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1B9121-0A0B-9D18-6A29-A7203E18191C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2EA7139-8B03-4AEF-1566-2B46BCE6D7EB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9. GM</a:t>
            </a:r>
            <a:r>
              <a:rPr lang="en-US" sz="1200" dirty="0"/>
              <a:t>09677c 3vs3 --10x </a:t>
            </a:r>
            <a:r>
              <a:rPr lang="en-US" sz="1200" dirty="0">
                <a:solidFill>
                  <a:srgbClr val="1206FF"/>
                </a:solidFill>
              </a:rPr>
              <a:t>DSG BIO_2206678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 </a:t>
            </a:r>
            <a:endParaRPr lang="en-US" sz="1200" dirty="0">
              <a:solidFill>
                <a:srgbClr val="1206FF"/>
              </a:solidFill>
            </a:endParaRPr>
          </a:p>
          <a:p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3" name="Picture 2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151B3270-BA81-CA9A-72F1-26047FC77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" y="485024"/>
            <a:ext cx="1402285" cy="1797801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7310F7D-DBD7-5CDD-0C2C-F938DC91D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360300"/>
            <a:ext cx="3743325" cy="3743325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82E0A83-88CF-B85B-96C1-6675F2CD6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900" y="346075"/>
            <a:ext cx="3757550" cy="3757550"/>
          </a:xfrm>
          <a:prstGeom prst="rect">
            <a:avLst/>
          </a:prstGeom>
        </p:spPr>
      </p:pic>
      <p:pic>
        <p:nvPicPr>
          <p:cNvPr id="15" name="Graphic 14" descr="Badge Unfollow outline">
            <a:extLst>
              <a:ext uri="{FF2B5EF4-FFF2-40B4-BE49-F238E27FC236}">
                <a16:creationId xmlns:a16="http://schemas.microsoft.com/office/drawing/2014/main" id="{7C076EEA-AB59-B099-06A0-8F8E41914A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0935" y="4187825"/>
            <a:ext cx="346140" cy="34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302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1BE248-36D1-5462-97CB-5C003F65C06D}"/>
              </a:ext>
            </a:extLst>
          </p:cNvPr>
          <p:cNvSpPr txBox="1"/>
          <p:nvPr/>
        </p:nvSpPr>
        <p:spPr>
          <a:xfrm>
            <a:off x="5550123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0.1 in one treatment)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C30F5-3BA5-7A43-84C3-9B9AD1910733}"/>
              </a:ext>
            </a:extLst>
          </p:cNvPr>
          <p:cNvSpPr txBox="1"/>
          <p:nvPr/>
        </p:nvSpPr>
        <p:spPr>
          <a:xfrm>
            <a:off x="-69850" y="2668392"/>
            <a:ext cx="18049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DSG overlap (</a:t>
            </a:r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&gt;= 0.25)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1B9121-0A0B-9D18-6A29-A7203E18191C}"/>
              </a:ext>
            </a:extLst>
          </p:cNvPr>
          <p:cNvSpPr txBox="1"/>
          <p:nvPr/>
        </p:nvSpPr>
        <p:spPr>
          <a:xfrm>
            <a:off x="2013320" y="4287744"/>
            <a:ext cx="27684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dPSI</a:t>
            </a:r>
            <a:r>
              <a:rPr lang="en-US" sz="1000" dirty="0">
                <a:solidFill>
                  <a:srgbClr val="C00000"/>
                </a:solidFill>
              </a:rPr>
              <a:t> distribution (  &gt;= 0.25 in one treatment)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2EA7139-8B03-4AEF-1566-2B46BCE6D7EB}"/>
              </a:ext>
            </a:extLst>
          </p:cNvPr>
          <p:cNvSpPr txBox="1">
            <a:spLocks/>
          </p:cNvSpPr>
          <p:nvPr/>
        </p:nvSpPr>
        <p:spPr>
          <a:xfrm>
            <a:off x="311638" y="82329"/>
            <a:ext cx="8384903" cy="246221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800" b="1" i="0" kern="1200">
                <a:solidFill>
                  <a:schemeClr val="tx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1200" dirty="0">
                <a:latin typeface="+mn-lt"/>
              </a:rPr>
              <a:t>10. GM</a:t>
            </a:r>
            <a:r>
              <a:rPr lang="en-US" sz="1200" dirty="0"/>
              <a:t>09677c 3vs3 --10x </a:t>
            </a:r>
            <a:r>
              <a:rPr lang="en-US" sz="1200" dirty="0">
                <a:solidFill>
                  <a:srgbClr val="1206FF"/>
                </a:solidFill>
              </a:rPr>
              <a:t>DSG BIO_2207180 </a:t>
            </a:r>
            <a:r>
              <a:rPr lang="en-US" sz="1200" dirty="0">
                <a:solidFill>
                  <a:srgbClr val="1206FF"/>
                </a:solidFill>
                <a:latin typeface="+mn-lt"/>
              </a:rPr>
              <a:t>vs Risdiplam</a:t>
            </a:r>
            <a:r>
              <a:rPr lang="en-US" sz="1200" dirty="0">
                <a:solidFill>
                  <a:srgbClr val="1206FF"/>
                </a:solidFill>
              </a:rPr>
              <a:t> </a:t>
            </a:r>
            <a:endParaRPr lang="en-US" sz="1200"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D74FAF0-EB10-220A-FF17-8773A2E5F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126" y="425450"/>
            <a:ext cx="3581400" cy="3581400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C86207E-6ADE-C9A1-2AAA-C94D0F77A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76" y="457200"/>
            <a:ext cx="3651250" cy="3651250"/>
          </a:xfrm>
          <a:prstGeom prst="rect">
            <a:avLst/>
          </a:prstGeom>
        </p:spPr>
      </p:pic>
      <p:pic>
        <p:nvPicPr>
          <p:cNvPr id="8" name="Picture 7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3FD3D145-9742-D5D0-90F7-D0FC33B35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1" y="482115"/>
            <a:ext cx="1629917" cy="2089636"/>
          </a:xfrm>
          <a:prstGeom prst="rect">
            <a:avLst/>
          </a:prstGeom>
        </p:spPr>
      </p:pic>
      <p:pic>
        <p:nvPicPr>
          <p:cNvPr id="15" name="Graphic 14" descr="Badge Unfollow outline">
            <a:extLst>
              <a:ext uri="{FF2B5EF4-FFF2-40B4-BE49-F238E27FC236}">
                <a16:creationId xmlns:a16="http://schemas.microsoft.com/office/drawing/2014/main" id="{F4BC44B8-1C44-CCE1-962C-C381EA06A0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61410" y="4178300"/>
            <a:ext cx="355665" cy="35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662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653" y="100279"/>
            <a:ext cx="2483318" cy="617573"/>
          </a:xfrm>
        </p:spPr>
        <p:txBody>
          <a:bodyPr/>
          <a:lstStyle/>
          <a:p>
            <a:r>
              <a:rPr lang="en-US" sz="2000" dirty="0"/>
              <a:t>ShSy5y SMN2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87C1F-2432-D7E7-0284-734359B20B88}"/>
              </a:ext>
            </a:extLst>
          </p:cNvPr>
          <p:cNvSpPr txBox="1"/>
          <p:nvPr/>
        </p:nvSpPr>
        <p:spPr>
          <a:xfrm>
            <a:off x="3186350" y="663362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Risdiplam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FFFC8A-7381-10FD-9F91-FC853B04F4E3}"/>
              </a:ext>
            </a:extLst>
          </p:cNvPr>
          <p:cNvSpPr txBox="1"/>
          <p:nvPr/>
        </p:nvSpPr>
        <p:spPr>
          <a:xfrm>
            <a:off x="6207763" y="621763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6772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F38857-068F-0B0E-9F43-2361BBE99BD6}"/>
              </a:ext>
            </a:extLst>
          </p:cNvPr>
          <p:cNvSpPr txBox="1"/>
          <p:nvPr/>
        </p:nvSpPr>
        <p:spPr>
          <a:xfrm>
            <a:off x="366072" y="664185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DMSO</a:t>
            </a:r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F12D1ED2-BF11-EE44-7A6B-259227D75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8" y="2932590"/>
            <a:ext cx="2316585" cy="1718661"/>
          </a:xfrm>
          <a:prstGeom prst="rect">
            <a:avLst/>
          </a:prstGeom>
        </p:spPr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ABD3CD72-CFE6-1E36-C7D4-776F3F3B2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8" y="1013963"/>
            <a:ext cx="2412837" cy="1703766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82B30193-E992-1FD9-E203-546CAE368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616" y="2955782"/>
            <a:ext cx="2316585" cy="1718661"/>
          </a:xfrm>
          <a:prstGeom prst="rect">
            <a:avLst/>
          </a:prstGeom>
        </p:spPr>
      </p:pic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D137306F-0A74-77A5-5567-55F191D2F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0946" y="951464"/>
            <a:ext cx="2412837" cy="1830787"/>
          </a:xfrm>
          <a:prstGeom prst="rect">
            <a:avLst/>
          </a:prstGeom>
        </p:spPr>
      </p:pic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9D3F3C53-2EFD-6F7C-8F15-6A94D141C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3864" y="2999476"/>
            <a:ext cx="2575305" cy="1739545"/>
          </a:xfrm>
          <a:prstGeom prst="rect">
            <a:avLst/>
          </a:prstGeom>
        </p:spPr>
      </p:pic>
      <p:pic>
        <p:nvPicPr>
          <p:cNvPr id="34" name="Picture 33" descr="A screenshot of a computer&#10;&#10;Description automatically generated">
            <a:extLst>
              <a:ext uri="{FF2B5EF4-FFF2-40B4-BE49-F238E27FC236}">
                <a16:creationId xmlns:a16="http://schemas.microsoft.com/office/drawing/2014/main" id="{1A08C609-1FB9-7D00-9C1E-C49EF65706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9971" y="1013963"/>
            <a:ext cx="2895617" cy="174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15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78856" y="738041"/>
            <a:ext cx="8616461" cy="1200329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http://compbio.biogen.com:3838/</a:t>
            </a:r>
            <a:r>
              <a:rPr lang="en-US" dirty="0" err="1"/>
              <a:t>Quickomics</a:t>
            </a:r>
            <a:r>
              <a:rPr lang="en-US" dirty="0"/>
              <a:t>/?</a:t>
            </a:r>
            <a:r>
              <a:rPr lang="en-US" dirty="0" err="1"/>
              <a:t>testfile</a:t>
            </a:r>
            <a:r>
              <a:rPr lang="en-US" dirty="0"/>
              <a:t>=TST12188_ShSy5Y</a:t>
            </a:r>
          </a:p>
          <a:p>
            <a:r>
              <a:rPr lang="en-US" dirty="0"/>
              <a:t>http://compbio.biogen.com:3838/</a:t>
            </a:r>
            <a:r>
              <a:rPr lang="en-US" dirty="0" err="1"/>
              <a:t>Quickomics</a:t>
            </a:r>
            <a:r>
              <a:rPr lang="en-US" dirty="0"/>
              <a:t>/?</a:t>
            </a:r>
            <a:r>
              <a:rPr lang="en-US" dirty="0" err="1"/>
              <a:t>testfile</a:t>
            </a:r>
            <a:r>
              <a:rPr lang="en-US" dirty="0"/>
              <a:t>=TST12188_GM_Ris</a:t>
            </a:r>
          </a:p>
          <a:p>
            <a:r>
              <a:rPr lang="en-US" dirty="0"/>
              <a:t>http://compbio.biogen.com:3838/</a:t>
            </a:r>
            <a:r>
              <a:rPr lang="en-US" dirty="0" err="1"/>
              <a:t>Quickomics</a:t>
            </a:r>
            <a:r>
              <a:rPr lang="en-US" dirty="0"/>
              <a:t>/?</a:t>
            </a:r>
            <a:r>
              <a:rPr lang="en-US" dirty="0" err="1"/>
              <a:t>testfile</a:t>
            </a:r>
            <a:r>
              <a:rPr lang="en-US" dirty="0"/>
              <a:t>=TST12188_GM09677c_3vs3</a:t>
            </a:r>
          </a:p>
          <a:p>
            <a:r>
              <a:rPr lang="en-US" dirty="0"/>
              <a:t>http://compbio.biogen.com:3838/</a:t>
            </a:r>
            <a:r>
              <a:rPr lang="en-US" dirty="0" err="1"/>
              <a:t>Quickomics</a:t>
            </a:r>
            <a:r>
              <a:rPr lang="en-US" dirty="0"/>
              <a:t>/?</a:t>
            </a:r>
            <a:r>
              <a:rPr lang="en-US" dirty="0" err="1"/>
              <a:t>testfile</a:t>
            </a:r>
            <a:r>
              <a:rPr lang="en-US" dirty="0"/>
              <a:t>=TST12188_Sh_GR38_3vs3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A8FE35-E017-A852-9334-988E9FE1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4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117" y="100279"/>
            <a:ext cx="7175652" cy="617573"/>
          </a:xfrm>
        </p:spPr>
        <p:txBody>
          <a:bodyPr/>
          <a:lstStyle/>
          <a:p>
            <a:r>
              <a:rPr lang="en-US" sz="2000" dirty="0"/>
              <a:t>GM09677c SMA fibroblasts SMN2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B3B235D-13DC-D03E-AF6C-09163AF9C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9" y="2906722"/>
            <a:ext cx="2813930" cy="166046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AA15BE9-E95E-9249-FBB4-42235C7D0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5" y="1150219"/>
            <a:ext cx="2668043" cy="143125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25C86FD-5163-B646-65BF-1914F16ED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014" y="2932590"/>
            <a:ext cx="2749605" cy="1660465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D298D55-36E0-3E21-A2EF-722F3041F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014" y="1150219"/>
            <a:ext cx="2611153" cy="1431255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FB9E4C98-C6E8-7AA2-2D2C-A50093704D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207763" y="2932590"/>
            <a:ext cx="2694215" cy="1660465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450AC746-9835-7B76-D4C4-4A699254A1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5470" y="1150219"/>
            <a:ext cx="2686508" cy="15001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587C1F-2432-D7E7-0284-734359B20B88}"/>
              </a:ext>
            </a:extLst>
          </p:cNvPr>
          <p:cNvSpPr txBox="1"/>
          <p:nvPr/>
        </p:nvSpPr>
        <p:spPr>
          <a:xfrm>
            <a:off x="3186350" y="663362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Risdiplam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FFFC8A-7381-10FD-9F91-FC853B04F4E3}"/>
              </a:ext>
            </a:extLst>
          </p:cNvPr>
          <p:cNvSpPr txBox="1"/>
          <p:nvPr/>
        </p:nvSpPr>
        <p:spPr>
          <a:xfrm>
            <a:off x="6207763" y="621763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6772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F38857-068F-0B0E-9F43-2361BBE99BD6}"/>
              </a:ext>
            </a:extLst>
          </p:cNvPr>
          <p:cNvSpPr txBox="1"/>
          <p:nvPr/>
        </p:nvSpPr>
        <p:spPr>
          <a:xfrm>
            <a:off x="366072" y="664185"/>
            <a:ext cx="1809162" cy="246221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000" dirty="0"/>
              <a:t>DMSO</a:t>
            </a:r>
          </a:p>
        </p:txBody>
      </p:sp>
    </p:spTree>
    <p:extLst>
      <p:ext uri="{BB962C8B-B14F-4D97-AF65-F5344CB8AC3E}">
        <p14:creationId xmlns:p14="http://schemas.microsoft.com/office/powerpoint/2010/main" val="394412456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266" y="100279"/>
            <a:ext cx="4923314" cy="617573"/>
          </a:xfrm>
        </p:spPr>
        <p:txBody>
          <a:bodyPr/>
          <a:lstStyle/>
          <a:p>
            <a:r>
              <a:rPr lang="en-US" sz="2000" dirty="0"/>
              <a:t>DSG Counts in ShSy5Y off-Targets</a:t>
            </a:r>
            <a:br>
              <a:rPr lang="en-US" sz="2000" dirty="0"/>
            </a:br>
            <a:r>
              <a:rPr lang="en-US" sz="2000" dirty="0"/>
              <a:t>(7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pic>
        <p:nvPicPr>
          <p:cNvPr id="3" name="Picture 2" descr="A graph of numbers and a number&#10;&#10;Description automatically generated">
            <a:extLst>
              <a:ext uri="{FF2B5EF4-FFF2-40B4-BE49-F238E27FC236}">
                <a16:creationId xmlns:a16="http://schemas.microsoft.com/office/drawing/2014/main" id="{01E68832-1587-694B-9891-B73F8EAC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466" y="717852"/>
            <a:ext cx="2967438" cy="3894762"/>
          </a:xfrm>
          <a:prstGeom prst="rect">
            <a:avLst/>
          </a:prstGeom>
        </p:spPr>
      </p:pic>
      <p:pic>
        <p:nvPicPr>
          <p:cNvPr id="5" name="Picture 4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CE712494-BD8D-178A-0A32-AA1BDEE67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38" y="717852"/>
            <a:ext cx="2926019" cy="3894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21706" y="75709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4920995" y="826653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3vs3 </a:t>
            </a:r>
          </a:p>
        </p:txBody>
      </p:sp>
    </p:spTree>
    <p:extLst>
      <p:ext uri="{BB962C8B-B14F-4D97-AF65-F5344CB8AC3E}">
        <p14:creationId xmlns:p14="http://schemas.microsoft.com/office/powerpoint/2010/main" val="7182574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371E65-C87F-8BFF-EA4E-27E6A899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191" y="103466"/>
            <a:ext cx="7181385" cy="443706"/>
          </a:xfrm>
        </p:spPr>
        <p:txBody>
          <a:bodyPr/>
          <a:lstStyle/>
          <a:p>
            <a:pPr algn="ctr"/>
            <a:r>
              <a:rPr lang="en-US" sz="1600" dirty="0"/>
              <a:t>Overview of Compounds  in ShSy5Y off-Targets overlap in </a:t>
            </a:r>
            <a:r>
              <a:rPr lang="en-US" sz="1600" dirty="0" err="1"/>
              <a:t>risdiplam</a:t>
            </a:r>
            <a:br>
              <a:rPr lang="en-US" sz="1600" dirty="0"/>
            </a:br>
            <a:r>
              <a:rPr lang="en-US" sz="1600" dirty="0"/>
              <a:t>(within 3vs3 setting and cross 3vs3/4vs4 setting)</a:t>
            </a:r>
          </a:p>
        </p:txBody>
      </p:sp>
      <p:pic>
        <p:nvPicPr>
          <p:cNvPr id="4" name="Picture 3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C99C875D-BE2C-561D-B048-A89B8291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7" y="1200838"/>
            <a:ext cx="2491271" cy="3193937"/>
          </a:xfrm>
          <a:prstGeom prst="rect">
            <a:avLst/>
          </a:prstGeom>
        </p:spPr>
      </p:pic>
      <p:pic>
        <p:nvPicPr>
          <p:cNvPr id="8" name="Picture 7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2B870C3-39F7-7E9F-4571-BB530B936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917" y="1200838"/>
            <a:ext cx="2620964" cy="3275682"/>
          </a:xfrm>
          <a:prstGeom prst="rect">
            <a:avLst/>
          </a:prstGeom>
        </p:spPr>
      </p:pic>
      <p:pic>
        <p:nvPicPr>
          <p:cNvPr id="10" name="Picture 9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95245D5D-4A6F-034B-1CE7-3BF6919CD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321" y="1200838"/>
            <a:ext cx="2527618" cy="31120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A07A47-82B4-6421-3556-C0E198A0C3BA}"/>
              </a:ext>
            </a:extLst>
          </p:cNvPr>
          <p:cNvSpPr txBox="1"/>
          <p:nvPr/>
        </p:nvSpPr>
        <p:spPr>
          <a:xfrm>
            <a:off x="127785" y="716798"/>
            <a:ext cx="2531462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9/13 DSG induced by 3x Risdiplam were</a:t>
            </a:r>
          </a:p>
          <a:p>
            <a:r>
              <a:rPr lang="en-US" sz="1000" dirty="0"/>
              <a:t>Covered by 10x Risdiplam in 3vs3 setting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9F4C0-1E7C-1FB8-7215-406F1D115FF4}"/>
              </a:ext>
            </a:extLst>
          </p:cNvPr>
          <p:cNvSpPr txBox="1"/>
          <p:nvPr/>
        </p:nvSpPr>
        <p:spPr>
          <a:xfrm>
            <a:off x="2887630" y="716199"/>
            <a:ext cx="2670924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Most DSG induced by 3x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1A74E9-6C1D-ABE0-2059-3519E3A9EE34}"/>
              </a:ext>
            </a:extLst>
          </p:cNvPr>
          <p:cNvSpPr txBox="1"/>
          <p:nvPr/>
        </p:nvSpPr>
        <p:spPr>
          <a:xfrm>
            <a:off x="5817904" y="716199"/>
            <a:ext cx="3198311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Super majority of the DSG induced by 10x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</p:spTree>
    <p:extLst>
      <p:ext uri="{BB962C8B-B14F-4D97-AF65-F5344CB8AC3E}">
        <p14:creationId xmlns:p14="http://schemas.microsoft.com/office/powerpoint/2010/main" val="95943913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117" y="100279"/>
            <a:ext cx="7175652" cy="617573"/>
          </a:xfrm>
        </p:spPr>
        <p:txBody>
          <a:bodyPr/>
          <a:lstStyle/>
          <a:p>
            <a:r>
              <a:rPr lang="en-US" sz="2000" dirty="0"/>
              <a:t>DSG Counts in GM09677c SMA fibroblasts off-Targets</a:t>
            </a:r>
            <a:br>
              <a:rPr lang="en-US" sz="2000" dirty="0"/>
            </a:br>
            <a:r>
              <a:rPr lang="en-US" sz="2000" dirty="0"/>
              <a:t>(10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21706" y="75709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4920995" y="826653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3vs3 </a:t>
            </a:r>
          </a:p>
        </p:txBody>
      </p:sp>
      <p:pic>
        <p:nvPicPr>
          <p:cNvPr id="4" name="Picture 3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E64CB8B-BB3B-A7C6-D7A3-618000B8E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318" y="717849"/>
            <a:ext cx="2238348" cy="3979007"/>
          </a:xfrm>
          <a:prstGeom prst="rect">
            <a:avLst/>
          </a:prstGeom>
        </p:spPr>
      </p:pic>
      <p:pic>
        <p:nvPicPr>
          <p:cNvPr id="8" name="Picture 7" descr="A graph of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C3CA6BEE-1220-B331-C986-BD0D5A99E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347" y="717851"/>
            <a:ext cx="2238348" cy="397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1936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371E65-C87F-8BFF-EA4E-27E6A8994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191" y="103466"/>
            <a:ext cx="7181385" cy="443706"/>
          </a:xfrm>
        </p:spPr>
        <p:txBody>
          <a:bodyPr/>
          <a:lstStyle/>
          <a:p>
            <a:pPr algn="ctr"/>
            <a:r>
              <a:rPr lang="en-US" sz="1600" dirty="0"/>
              <a:t>Overview of Compounds  in GM09677c off-Targets overlap in </a:t>
            </a:r>
            <a:r>
              <a:rPr lang="en-US" sz="1600" dirty="0" err="1"/>
              <a:t>risdiplam</a:t>
            </a:r>
            <a:br>
              <a:rPr lang="en-US" sz="1600" dirty="0"/>
            </a:br>
            <a:r>
              <a:rPr lang="en-US" sz="1600" dirty="0"/>
              <a:t>(within 3vs3 setting and cross 3vs3/4vs4 setting)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A07A47-82B4-6421-3556-C0E198A0C3BA}"/>
              </a:ext>
            </a:extLst>
          </p:cNvPr>
          <p:cNvSpPr txBox="1"/>
          <p:nvPr/>
        </p:nvSpPr>
        <p:spPr>
          <a:xfrm>
            <a:off x="127785" y="716798"/>
            <a:ext cx="2531462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10/13 DSG induced by 3x Risdiplam were</a:t>
            </a:r>
          </a:p>
          <a:p>
            <a:r>
              <a:rPr lang="en-US" sz="1000" dirty="0"/>
              <a:t>Covered by 10x Risdiplam in 3vs3 setting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9F4C0-1E7C-1FB8-7215-406F1D115FF4}"/>
              </a:ext>
            </a:extLst>
          </p:cNvPr>
          <p:cNvSpPr txBox="1"/>
          <p:nvPr/>
        </p:nvSpPr>
        <p:spPr>
          <a:xfrm>
            <a:off x="2887630" y="716199"/>
            <a:ext cx="2670924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Most DSG induced by 3x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1A74E9-6C1D-ABE0-2059-3519E3A9EE34}"/>
              </a:ext>
            </a:extLst>
          </p:cNvPr>
          <p:cNvSpPr txBox="1"/>
          <p:nvPr/>
        </p:nvSpPr>
        <p:spPr>
          <a:xfrm>
            <a:off x="5817904" y="716199"/>
            <a:ext cx="3198311" cy="400110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Super majority of the DSG induced by 10x Risdiplam </a:t>
            </a:r>
          </a:p>
          <a:p>
            <a:r>
              <a:rPr lang="en-US" sz="1000" dirty="0"/>
              <a:t>Are consistent across 3vs3 and 4vs4 setting</a:t>
            </a:r>
          </a:p>
        </p:txBody>
      </p:sp>
      <p:pic>
        <p:nvPicPr>
          <p:cNvPr id="7" name="Picture 6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96D331CF-3BAC-039D-F538-C3C2438DB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2" y="1442978"/>
            <a:ext cx="2514169" cy="3223293"/>
          </a:xfrm>
          <a:prstGeom prst="rect">
            <a:avLst/>
          </a:prstGeom>
        </p:spPr>
      </p:pic>
      <p:pic>
        <p:nvPicPr>
          <p:cNvPr id="12" name="Picture 11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A89762A3-0067-5977-EB1A-B1258FD0A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368" y="1421436"/>
            <a:ext cx="2392186" cy="3223293"/>
          </a:xfrm>
          <a:prstGeom prst="rect">
            <a:avLst/>
          </a:prstGeom>
        </p:spPr>
      </p:pic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77C1A687-CC90-33A3-739C-18D848F5D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062" y="1421436"/>
            <a:ext cx="2634840" cy="32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641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266" y="100279"/>
            <a:ext cx="4923314" cy="617573"/>
          </a:xfrm>
        </p:spPr>
        <p:txBody>
          <a:bodyPr/>
          <a:lstStyle/>
          <a:p>
            <a:r>
              <a:rPr lang="en-US" sz="2000" dirty="0"/>
              <a:t>DEG Counts in ShSy5Y off-Targets</a:t>
            </a:r>
            <a:br>
              <a:rPr lang="en-US" sz="2000" dirty="0"/>
            </a:br>
            <a:r>
              <a:rPr lang="en-US" sz="2000" dirty="0"/>
              <a:t>(7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679229" y="348520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7279622" y="33364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3vs3 </a:t>
            </a:r>
          </a:p>
        </p:txBody>
      </p:sp>
      <p:pic>
        <p:nvPicPr>
          <p:cNvPr id="4" name="Picture 3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62CEB20B-3DCF-B8DD-7DD7-CAE20ED82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06" y="717852"/>
            <a:ext cx="4143388" cy="3884426"/>
          </a:xfrm>
          <a:prstGeom prst="rect">
            <a:avLst/>
          </a:prstGeom>
        </p:spPr>
      </p:pic>
      <p:pic>
        <p:nvPicPr>
          <p:cNvPr id="8" name="Picture 7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38F7C43B-538B-B5F8-8919-F6DF71AA7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06" y="717851"/>
            <a:ext cx="4143386" cy="388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9889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A7D1B92-DE53-5AB5-11E9-5DC7DD52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117" y="100279"/>
            <a:ext cx="7175652" cy="617573"/>
          </a:xfrm>
        </p:spPr>
        <p:txBody>
          <a:bodyPr/>
          <a:lstStyle/>
          <a:p>
            <a:r>
              <a:rPr lang="en-US" sz="2000" dirty="0"/>
              <a:t>DEG Counts in GM09677c SMA fibroblasts off-Targets</a:t>
            </a:r>
            <a:br>
              <a:rPr lang="en-US" sz="2000" dirty="0"/>
            </a:br>
            <a:r>
              <a:rPr lang="en-US" sz="2000" dirty="0"/>
              <a:t>(10 compounds and </a:t>
            </a:r>
            <a:r>
              <a:rPr lang="en-US" sz="2000" dirty="0" err="1"/>
              <a:t>risdiplam</a:t>
            </a:r>
            <a:r>
              <a:rPr lang="en-US" sz="20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521D6-8F41-367F-7DAC-3C749756D4AA}"/>
              </a:ext>
            </a:extLst>
          </p:cNvPr>
          <p:cNvSpPr txBox="1"/>
          <p:nvPr/>
        </p:nvSpPr>
        <p:spPr>
          <a:xfrm>
            <a:off x="121706" y="757091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4vs4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88E923-178D-86B4-38DF-003F8844AF1F}"/>
              </a:ext>
            </a:extLst>
          </p:cNvPr>
          <p:cNvSpPr txBox="1"/>
          <p:nvPr/>
        </p:nvSpPr>
        <p:spPr>
          <a:xfrm>
            <a:off x="4920995" y="826653"/>
            <a:ext cx="736099" cy="369332"/>
          </a:xfrm>
          <a:prstGeom prst="rect">
            <a:avLst/>
          </a:prstGeom>
          <a:noFill/>
          <a:ln w="19050">
            <a:solidFill>
              <a:srgbClr val="1206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3vs3 </a:t>
            </a:r>
          </a:p>
        </p:txBody>
      </p:sp>
      <p:pic>
        <p:nvPicPr>
          <p:cNvPr id="3" name="Picture 2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CE5FE241-C893-397B-17D9-3A1BE9C4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348" y="661874"/>
            <a:ext cx="3142084" cy="4123985"/>
          </a:xfrm>
          <a:prstGeom prst="rect">
            <a:avLst/>
          </a:prstGeom>
        </p:spPr>
      </p:pic>
      <p:pic>
        <p:nvPicPr>
          <p:cNvPr id="6" name="Picture 5" descr="A graph of numbers and symbols&#10;&#10;Description automatically generated">
            <a:extLst>
              <a:ext uri="{FF2B5EF4-FFF2-40B4-BE49-F238E27FC236}">
                <a16:creationId xmlns:a16="http://schemas.microsoft.com/office/drawing/2014/main" id="{8A5DE493-7A83-06FF-8CF4-B0FE57CE7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19" y="617573"/>
            <a:ext cx="3142084" cy="412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090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Biogen_Blue Bar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6144424-8200-C442-8661-E4EA0E6ABB67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F28390DE89C34297F6AF1C08495EBF" ma:contentTypeVersion="11" ma:contentTypeDescription="Create a new document." ma:contentTypeScope="" ma:versionID="26f66dcbba580004d1b01a58a5fb432d">
  <xsd:schema xmlns:xsd="http://www.w3.org/2001/XMLSchema" xmlns:xs="http://www.w3.org/2001/XMLSchema" xmlns:p="http://schemas.microsoft.com/office/2006/metadata/properties" xmlns:ns2="265faf00-b973-4ba7-bcd2-fde6930e684d" xmlns:ns3="5dcc2b05-cac9-4004-8097-6262a65eab0d" targetNamespace="http://schemas.microsoft.com/office/2006/metadata/properties" ma:root="true" ma:fieldsID="0a838c0cc6cb763a0bd18b1631df2646" ns2:_="" ns3:_="">
    <xsd:import namespace="265faf00-b973-4ba7-bcd2-fde6930e684d"/>
    <xsd:import namespace="5dcc2b05-cac9-4004-8097-6262a65eab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5faf00-b973-4ba7-bcd2-fde6930e68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cc2b05-cac9-4004-8097-6262a65eab0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dcc2b05-cac9-4004-8097-6262a65eab0d">
      <UserInfo>
        <DisplayName>Natacha Gassenbach</DisplayName>
        <AccountId>27</AccountId>
        <AccountType/>
      </UserInfo>
      <UserInfo>
        <DisplayName>Megan McLaughlin</DisplayName>
        <AccountId>26</AccountId>
        <AccountType/>
      </UserInfo>
      <UserInfo>
        <DisplayName>Matt Calistri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8506422-63E3-49E2-9415-315F4041B3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5faf00-b973-4ba7-bcd2-fde6930e684d"/>
    <ds:schemaRef ds:uri="5dcc2b05-cac9-4004-8097-6262a65eab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ECB97A-644B-4CB0-988F-DB5C7D6854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93FC5A-770B-4E8C-9E4C-061B8C3CCF8E}">
  <ds:schemaRefs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5dcc2b05-cac9-4004-8097-6262a65eab0d"/>
    <ds:schemaRef ds:uri="265faf00-b973-4ba7-bcd2-fde6930e684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31341</TotalTime>
  <Words>680</Words>
  <Application>Microsoft Macintosh PowerPoint</Application>
  <PresentationFormat>On-screen Show (16:9)</PresentationFormat>
  <Paragraphs>103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System Font Regular</vt:lpstr>
      <vt:lpstr>Arial</vt:lpstr>
      <vt:lpstr>Calibri</vt:lpstr>
      <vt:lpstr>Century Gothic</vt:lpstr>
      <vt:lpstr>1_Biogen_Blue Bar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TST12188 4vs4 and 3vs3 comparison RNAseq study of SMN2 splice-modulator lead compounds</vt:lpstr>
      <vt:lpstr>ShSy5y SMN2</vt:lpstr>
      <vt:lpstr>GM09677c SMA fibroblasts SMN2</vt:lpstr>
      <vt:lpstr>DSG Counts in ShSy5Y off-Targets (7 compounds and risdiplam)</vt:lpstr>
      <vt:lpstr>Overview of Compounds  in ShSy5Y off-Targets overlap in risdiplam (within 3vs3 setting and cross 3vs3/4vs4 setting)</vt:lpstr>
      <vt:lpstr>DSG Counts in GM09677c SMA fibroblasts off-Targets (10 compounds and risdiplam)</vt:lpstr>
      <vt:lpstr>Overview of Compounds  in GM09677c off-Targets overlap in risdiplam (within 3vs3 setting and cross 3vs3/4vs4 setting)</vt:lpstr>
      <vt:lpstr>DEG Counts in ShSy5Y off-Targets (7 compounds and risdiplam)</vt:lpstr>
      <vt:lpstr>DEG Counts in GM09677c SMA fibroblasts off-Targets (10 compounds and risdiplam)</vt:lpstr>
      <vt:lpstr>1. GM09677c 3vs3--10x DSG BIO_2178782 vs Risdiplam   </vt:lpstr>
      <vt:lpstr>2. GM09677c 3vs3 --10x DSG BIO_2186827 vs Risdiplam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New Slide Template</dc:title>
  <dc:creator>Waris Pramono</dc:creator>
  <cp:lastModifiedBy>Zhen Gao</cp:lastModifiedBy>
  <cp:revision>90</cp:revision>
  <cp:lastPrinted>2020-07-24T12:55:32Z</cp:lastPrinted>
  <dcterms:created xsi:type="dcterms:W3CDTF">2020-07-11T02:49:54Z</dcterms:created>
  <dcterms:modified xsi:type="dcterms:W3CDTF">2023-10-10T03:24:12Z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0x01010076F28390DE89C34297F6AF1C08495EBF</vt:lpwstr>
  </property>
  <property fmtid="{D5CDD505-2E9C-101B-9397-08002B2CF9AE}" pid="3" name="AuthorIds_UIVersion_1536">
    <vt:lpwstr>15</vt:lpwstr>
  </property>
</Properties>
</file>